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6"/>
  </p:normalViewPr>
  <p:slideViewPr>
    <p:cSldViewPr snapToGrid="0" snapToObjects="1">
      <p:cViewPr varScale="1">
        <p:scale>
          <a:sx n="78" d="100"/>
          <a:sy n="78" d="100"/>
        </p:scale>
        <p:origin x="1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e"/>
          <p:cNvGrpSpPr/>
          <p:nvPr/>
        </p:nvGrpSpPr>
        <p:grpSpPr>
          <a:xfrm>
            <a:off x="-806581" y="-2259"/>
            <a:ext cx="14874906" cy="10124749"/>
            <a:chOff x="0" y="0"/>
            <a:chExt cx="14874904" cy="10124747"/>
          </a:xfrm>
        </p:grpSpPr>
        <p:grpSp>
          <p:nvGrpSpPr>
            <p:cNvPr id="132" name="Groupe"/>
            <p:cNvGrpSpPr/>
            <p:nvPr/>
          </p:nvGrpSpPr>
          <p:grpSpPr>
            <a:xfrm>
              <a:off x="917212" y="0"/>
              <a:ext cx="13002541" cy="9755859"/>
              <a:chOff x="0" y="0"/>
              <a:chExt cx="13002540" cy="9755858"/>
            </a:xfrm>
          </p:grpSpPr>
          <p:grpSp>
            <p:nvGrpSpPr>
              <p:cNvPr id="120" name="Groupe"/>
              <p:cNvGrpSpPr/>
              <p:nvPr/>
            </p:nvGrpSpPr>
            <p:grpSpPr>
              <a:xfrm>
                <a:off x="-1" y="2258"/>
                <a:ext cx="3576322" cy="9753601"/>
                <a:chOff x="0" y="0"/>
                <a:chExt cx="3576319" cy="9753600"/>
              </a:xfrm>
            </p:grpSpPr>
            <p:sp>
              <p:nvSpPr>
                <p:cNvPr id="117" name="Rectangle"/>
                <p:cNvSpPr/>
                <p:nvPr/>
              </p:nvSpPr>
              <p:spPr>
                <a:xfrm>
                  <a:off x="130048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18" name="Rectangle"/>
                <p:cNvSpPr/>
                <p:nvPr/>
              </p:nvSpPr>
              <p:spPr>
                <a:xfrm>
                  <a:off x="0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19" name="Rectangle"/>
                <p:cNvSpPr/>
                <p:nvPr/>
              </p:nvSpPr>
              <p:spPr>
                <a:xfrm>
                  <a:off x="325120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124" name="Groupe"/>
              <p:cNvGrpSpPr/>
              <p:nvPr/>
            </p:nvGrpSpPr>
            <p:grpSpPr>
              <a:xfrm>
                <a:off x="600568" y="2258"/>
                <a:ext cx="3576321" cy="9753601"/>
                <a:chOff x="0" y="0"/>
                <a:chExt cx="3576319" cy="9753600"/>
              </a:xfrm>
            </p:grpSpPr>
            <p:sp>
              <p:nvSpPr>
                <p:cNvPr id="121" name="Rectangle"/>
                <p:cNvSpPr/>
                <p:nvPr/>
              </p:nvSpPr>
              <p:spPr>
                <a:xfrm>
                  <a:off x="130048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22" name="Rectangle"/>
                <p:cNvSpPr/>
                <p:nvPr/>
              </p:nvSpPr>
              <p:spPr>
                <a:xfrm>
                  <a:off x="0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23" name="Rectangle"/>
                <p:cNvSpPr/>
                <p:nvPr/>
              </p:nvSpPr>
              <p:spPr>
                <a:xfrm>
                  <a:off x="325120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128" name="Groupe"/>
              <p:cNvGrpSpPr/>
              <p:nvPr/>
            </p:nvGrpSpPr>
            <p:grpSpPr>
              <a:xfrm>
                <a:off x="9426219" y="0"/>
                <a:ext cx="3576322" cy="9753602"/>
                <a:chOff x="0" y="0"/>
                <a:chExt cx="3576320" cy="9753601"/>
              </a:xfrm>
            </p:grpSpPr>
            <p:sp>
              <p:nvSpPr>
                <p:cNvPr id="125" name="Rectangle"/>
                <p:cNvSpPr/>
                <p:nvPr/>
              </p:nvSpPr>
              <p:spPr>
                <a:xfrm rot="10800000">
                  <a:off x="0" y="0"/>
                  <a:ext cx="2275840" cy="9753602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26" name="Rectangle"/>
                <p:cNvSpPr/>
                <p:nvPr/>
              </p:nvSpPr>
              <p:spPr>
                <a:xfrm rot="10800000">
                  <a:off x="2926079" y="0"/>
                  <a:ext cx="650241" cy="9753602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27" name="Rectangle"/>
                <p:cNvSpPr/>
                <p:nvPr/>
              </p:nvSpPr>
              <p:spPr>
                <a:xfrm rot="10800000">
                  <a:off x="2167466" y="0"/>
                  <a:ext cx="1083734" cy="9753602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129" name="Rectangle"/>
              <p:cNvSpPr/>
              <p:nvPr/>
            </p:nvSpPr>
            <p:spPr>
              <a:xfrm>
                <a:off x="5418666" y="2258"/>
                <a:ext cx="4009814" cy="9753601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30" name="Rectangle"/>
              <p:cNvSpPr/>
              <p:nvPr/>
            </p:nvSpPr>
            <p:spPr>
              <a:xfrm>
                <a:off x="4118186" y="2258"/>
                <a:ext cx="650241" cy="9753601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31" name="Rectangle"/>
              <p:cNvSpPr/>
              <p:nvPr/>
            </p:nvSpPr>
            <p:spPr>
              <a:xfrm>
                <a:off x="4443307" y="2258"/>
                <a:ext cx="1083734" cy="9753601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133" name="Ligne"/>
            <p:cNvSpPr/>
            <p:nvPr/>
          </p:nvSpPr>
          <p:spPr>
            <a:xfrm>
              <a:off x="899150" y="7163929"/>
              <a:ext cx="13007058" cy="165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4" name="Ligne"/>
            <p:cNvSpPr/>
            <p:nvPr/>
          </p:nvSpPr>
          <p:spPr>
            <a:xfrm>
              <a:off x="899150" y="4960673"/>
              <a:ext cx="13007058" cy="123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5" name="Ligne"/>
            <p:cNvSpPr/>
            <p:nvPr/>
          </p:nvSpPr>
          <p:spPr>
            <a:xfrm>
              <a:off x="883344" y="8024143"/>
              <a:ext cx="4273975" cy="17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6" name="Ligne"/>
            <p:cNvSpPr/>
            <p:nvPr/>
          </p:nvSpPr>
          <p:spPr>
            <a:xfrm>
              <a:off x="899150" y="7518401"/>
              <a:ext cx="13007058" cy="208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7" name="Ligne"/>
            <p:cNvSpPr/>
            <p:nvPr/>
          </p:nvSpPr>
          <p:spPr>
            <a:xfrm>
              <a:off x="3956181" y="7309470"/>
              <a:ext cx="9931964" cy="243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8" name="Figure"/>
            <p:cNvSpPr/>
            <p:nvPr/>
          </p:nvSpPr>
          <p:spPr>
            <a:xfrm rot="1800000">
              <a:off x="5177637" y="4068517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9" name="Figure"/>
            <p:cNvSpPr/>
            <p:nvPr/>
          </p:nvSpPr>
          <p:spPr>
            <a:xfrm rot="1800000">
              <a:off x="6207184" y="587022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0" name="Figure"/>
            <p:cNvSpPr/>
            <p:nvPr/>
          </p:nvSpPr>
          <p:spPr>
            <a:xfrm rot="1800000">
              <a:off x="6220730" y="2266810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1" name="Figure"/>
            <p:cNvSpPr/>
            <p:nvPr/>
          </p:nvSpPr>
          <p:spPr>
            <a:xfrm rot="1800000">
              <a:off x="5150544" y="46510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2" name="Figure"/>
            <p:cNvSpPr/>
            <p:nvPr/>
          </p:nvSpPr>
          <p:spPr>
            <a:xfrm rot="1800000">
              <a:off x="7263824" y="765838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3" name="Figure"/>
            <p:cNvSpPr/>
            <p:nvPr/>
          </p:nvSpPr>
          <p:spPr>
            <a:xfrm rot="1800000">
              <a:off x="373086" y="5978596"/>
              <a:ext cx="1794936" cy="197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4" name="Figure"/>
            <p:cNvSpPr/>
            <p:nvPr/>
          </p:nvSpPr>
          <p:spPr>
            <a:xfrm rot="1800000">
              <a:off x="951077" y="7685476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5" name="Figure"/>
            <p:cNvSpPr/>
            <p:nvPr/>
          </p:nvSpPr>
          <p:spPr>
            <a:xfrm rot="1800000">
              <a:off x="991717" y="4054970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6" name="Figure"/>
            <p:cNvSpPr/>
            <p:nvPr/>
          </p:nvSpPr>
          <p:spPr>
            <a:xfrm rot="1800000">
              <a:off x="2021263" y="587022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7" name="Figure"/>
            <p:cNvSpPr/>
            <p:nvPr/>
          </p:nvSpPr>
          <p:spPr>
            <a:xfrm rot="1800000">
              <a:off x="3064357" y="769902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8" name="Figure"/>
            <p:cNvSpPr/>
            <p:nvPr/>
          </p:nvSpPr>
          <p:spPr>
            <a:xfrm rot="1800000">
              <a:off x="3091451" y="4068517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9" name="Figure"/>
            <p:cNvSpPr/>
            <p:nvPr/>
          </p:nvSpPr>
          <p:spPr>
            <a:xfrm rot="1800000">
              <a:off x="2048357" y="2226170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0" name="Figure"/>
            <p:cNvSpPr/>
            <p:nvPr/>
          </p:nvSpPr>
          <p:spPr>
            <a:xfrm rot="1800000">
              <a:off x="10598562" y="5897316"/>
              <a:ext cx="2275840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2" y="0"/>
                  </a:moveTo>
                  <a:lnTo>
                    <a:pt x="0" y="10800"/>
                  </a:lnTo>
                  <a:lnTo>
                    <a:pt x="5352" y="21600"/>
                  </a:lnTo>
                  <a:lnTo>
                    <a:pt x="16248" y="21600"/>
                  </a:lnTo>
                  <a:lnTo>
                    <a:pt x="21600" y="10800"/>
                  </a:lnTo>
                  <a:lnTo>
                    <a:pt x="1624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1" name="Figure"/>
            <p:cNvSpPr/>
            <p:nvPr/>
          </p:nvSpPr>
          <p:spPr>
            <a:xfrm rot="1800000">
              <a:off x="11655202" y="7712570"/>
              <a:ext cx="2275841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2" y="0"/>
                  </a:moveTo>
                  <a:lnTo>
                    <a:pt x="0" y="10800"/>
                  </a:lnTo>
                  <a:lnTo>
                    <a:pt x="5352" y="21600"/>
                  </a:lnTo>
                  <a:lnTo>
                    <a:pt x="16248" y="21600"/>
                  </a:lnTo>
                  <a:lnTo>
                    <a:pt x="21600" y="10800"/>
                  </a:lnTo>
                  <a:lnTo>
                    <a:pt x="16248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2" name="Figure"/>
            <p:cNvSpPr/>
            <p:nvPr/>
          </p:nvSpPr>
          <p:spPr>
            <a:xfrm rot="1800000">
              <a:off x="11655202" y="4082063"/>
              <a:ext cx="2275841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2" y="0"/>
                  </a:moveTo>
                  <a:lnTo>
                    <a:pt x="0" y="10800"/>
                  </a:lnTo>
                  <a:lnTo>
                    <a:pt x="5352" y="21600"/>
                  </a:lnTo>
                  <a:lnTo>
                    <a:pt x="16248" y="21600"/>
                  </a:lnTo>
                  <a:lnTo>
                    <a:pt x="21600" y="10800"/>
                  </a:lnTo>
                  <a:lnTo>
                    <a:pt x="16248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3" name="Figure"/>
            <p:cNvSpPr/>
            <p:nvPr/>
          </p:nvSpPr>
          <p:spPr>
            <a:xfrm rot="1800000">
              <a:off x="12732161" y="5770881"/>
              <a:ext cx="1767842" cy="19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4" name="Figure"/>
            <p:cNvSpPr/>
            <p:nvPr/>
          </p:nvSpPr>
          <p:spPr>
            <a:xfrm rot="1800000">
              <a:off x="12732161" y="2151662"/>
              <a:ext cx="1765583" cy="197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156" name="Rectangle"/>
          <p:cNvSpPr/>
          <p:nvPr/>
        </p:nvSpPr>
        <p:spPr>
          <a:xfrm>
            <a:off x="650239" y="474132"/>
            <a:ext cx="11704322" cy="87985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7" name="Rectangle"/>
          <p:cNvSpPr/>
          <p:nvPr/>
        </p:nvSpPr>
        <p:spPr>
          <a:xfrm>
            <a:off x="6486595" y="-31609"/>
            <a:ext cx="5233530" cy="995680"/>
          </a:xfrm>
          <a:prstGeom prst="rect">
            <a:avLst/>
          </a:prstGeom>
          <a:solidFill>
            <a:srgbClr val="F5F5F5"/>
          </a:solidFill>
          <a:ln w="12700">
            <a:solidFill>
              <a:srgbClr val="74A51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8" name="Rectangle"/>
          <p:cNvSpPr/>
          <p:nvPr/>
        </p:nvSpPr>
        <p:spPr>
          <a:xfrm>
            <a:off x="6613031" y="-31610"/>
            <a:ext cx="4985174" cy="88730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613031" y="385967"/>
            <a:ext cx="367975" cy="384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e"/>
          <p:cNvGrpSpPr/>
          <p:nvPr/>
        </p:nvGrpSpPr>
        <p:grpSpPr>
          <a:xfrm>
            <a:off x="-806581" y="-2259"/>
            <a:ext cx="14874906" cy="10124749"/>
            <a:chOff x="0" y="0"/>
            <a:chExt cx="14874904" cy="10124747"/>
          </a:xfrm>
        </p:grpSpPr>
        <p:grpSp>
          <p:nvGrpSpPr>
            <p:cNvPr id="181" name="Groupe"/>
            <p:cNvGrpSpPr/>
            <p:nvPr/>
          </p:nvGrpSpPr>
          <p:grpSpPr>
            <a:xfrm>
              <a:off x="917212" y="0"/>
              <a:ext cx="13002541" cy="9755859"/>
              <a:chOff x="0" y="0"/>
              <a:chExt cx="13002540" cy="9755858"/>
            </a:xfrm>
          </p:grpSpPr>
          <p:grpSp>
            <p:nvGrpSpPr>
              <p:cNvPr id="169" name="Groupe"/>
              <p:cNvGrpSpPr/>
              <p:nvPr/>
            </p:nvGrpSpPr>
            <p:grpSpPr>
              <a:xfrm>
                <a:off x="-1" y="2258"/>
                <a:ext cx="3576322" cy="9753601"/>
                <a:chOff x="0" y="0"/>
                <a:chExt cx="3576319" cy="9753600"/>
              </a:xfrm>
            </p:grpSpPr>
            <p:sp>
              <p:nvSpPr>
                <p:cNvPr id="166" name="Rectangle"/>
                <p:cNvSpPr/>
                <p:nvPr/>
              </p:nvSpPr>
              <p:spPr>
                <a:xfrm>
                  <a:off x="130048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67" name="Rectangle"/>
                <p:cNvSpPr/>
                <p:nvPr/>
              </p:nvSpPr>
              <p:spPr>
                <a:xfrm>
                  <a:off x="0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68" name="Rectangle"/>
                <p:cNvSpPr/>
                <p:nvPr/>
              </p:nvSpPr>
              <p:spPr>
                <a:xfrm>
                  <a:off x="325120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173" name="Groupe"/>
              <p:cNvGrpSpPr/>
              <p:nvPr/>
            </p:nvGrpSpPr>
            <p:grpSpPr>
              <a:xfrm>
                <a:off x="600568" y="2258"/>
                <a:ext cx="3576321" cy="9753601"/>
                <a:chOff x="0" y="0"/>
                <a:chExt cx="3576319" cy="9753600"/>
              </a:xfrm>
            </p:grpSpPr>
            <p:sp>
              <p:nvSpPr>
                <p:cNvPr id="170" name="Rectangle"/>
                <p:cNvSpPr/>
                <p:nvPr/>
              </p:nvSpPr>
              <p:spPr>
                <a:xfrm>
                  <a:off x="130048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71" name="Rectangle"/>
                <p:cNvSpPr/>
                <p:nvPr/>
              </p:nvSpPr>
              <p:spPr>
                <a:xfrm>
                  <a:off x="0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72" name="Rectangle"/>
                <p:cNvSpPr/>
                <p:nvPr/>
              </p:nvSpPr>
              <p:spPr>
                <a:xfrm>
                  <a:off x="325120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177" name="Groupe"/>
              <p:cNvGrpSpPr/>
              <p:nvPr/>
            </p:nvGrpSpPr>
            <p:grpSpPr>
              <a:xfrm>
                <a:off x="9426219" y="0"/>
                <a:ext cx="3576322" cy="9753602"/>
                <a:chOff x="0" y="0"/>
                <a:chExt cx="3576320" cy="9753601"/>
              </a:xfrm>
            </p:grpSpPr>
            <p:sp>
              <p:nvSpPr>
                <p:cNvPr id="174" name="Rectangle"/>
                <p:cNvSpPr/>
                <p:nvPr/>
              </p:nvSpPr>
              <p:spPr>
                <a:xfrm rot="10800000">
                  <a:off x="0" y="0"/>
                  <a:ext cx="2275840" cy="9753602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75" name="Rectangle"/>
                <p:cNvSpPr/>
                <p:nvPr/>
              </p:nvSpPr>
              <p:spPr>
                <a:xfrm rot="10800000">
                  <a:off x="2926079" y="0"/>
                  <a:ext cx="650241" cy="9753602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76" name="Rectangle"/>
                <p:cNvSpPr/>
                <p:nvPr/>
              </p:nvSpPr>
              <p:spPr>
                <a:xfrm rot="10800000">
                  <a:off x="2167466" y="0"/>
                  <a:ext cx="1083734" cy="9753602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178" name="Rectangle"/>
              <p:cNvSpPr/>
              <p:nvPr/>
            </p:nvSpPr>
            <p:spPr>
              <a:xfrm>
                <a:off x="5418666" y="2258"/>
                <a:ext cx="4009814" cy="9753601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79" name="Rectangle"/>
              <p:cNvSpPr/>
              <p:nvPr/>
            </p:nvSpPr>
            <p:spPr>
              <a:xfrm>
                <a:off x="4118186" y="2258"/>
                <a:ext cx="650241" cy="9753601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80" name="Rectangle"/>
              <p:cNvSpPr/>
              <p:nvPr/>
            </p:nvSpPr>
            <p:spPr>
              <a:xfrm>
                <a:off x="4443307" y="2258"/>
                <a:ext cx="1083734" cy="9753601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182" name="Ligne"/>
            <p:cNvSpPr/>
            <p:nvPr/>
          </p:nvSpPr>
          <p:spPr>
            <a:xfrm>
              <a:off x="899150" y="7163929"/>
              <a:ext cx="13007058" cy="165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Ligne"/>
            <p:cNvSpPr/>
            <p:nvPr/>
          </p:nvSpPr>
          <p:spPr>
            <a:xfrm>
              <a:off x="899150" y="4960673"/>
              <a:ext cx="13007058" cy="123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Ligne"/>
            <p:cNvSpPr/>
            <p:nvPr/>
          </p:nvSpPr>
          <p:spPr>
            <a:xfrm>
              <a:off x="883344" y="8024143"/>
              <a:ext cx="4273975" cy="17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" name="Ligne"/>
            <p:cNvSpPr/>
            <p:nvPr/>
          </p:nvSpPr>
          <p:spPr>
            <a:xfrm>
              <a:off x="899150" y="7518401"/>
              <a:ext cx="13007058" cy="208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" name="Ligne"/>
            <p:cNvSpPr/>
            <p:nvPr/>
          </p:nvSpPr>
          <p:spPr>
            <a:xfrm>
              <a:off x="3956181" y="7309470"/>
              <a:ext cx="9931964" cy="243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Figure"/>
            <p:cNvSpPr/>
            <p:nvPr/>
          </p:nvSpPr>
          <p:spPr>
            <a:xfrm rot="1800000">
              <a:off x="5177637" y="4068517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8" name="Figure"/>
            <p:cNvSpPr/>
            <p:nvPr/>
          </p:nvSpPr>
          <p:spPr>
            <a:xfrm rot="1800000">
              <a:off x="6207184" y="587022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9" name="Figure"/>
            <p:cNvSpPr/>
            <p:nvPr/>
          </p:nvSpPr>
          <p:spPr>
            <a:xfrm rot="1800000">
              <a:off x="6220730" y="2266810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0" name="Figure"/>
            <p:cNvSpPr/>
            <p:nvPr/>
          </p:nvSpPr>
          <p:spPr>
            <a:xfrm rot="1800000">
              <a:off x="5150544" y="46510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1" name="Figure"/>
            <p:cNvSpPr/>
            <p:nvPr/>
          </p:nvSpPr>
          <p:spPr>
            <a:xfrm rot="1800000">
              <a:off x="7263824" y="765838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2" name="Figure"/>
            <p:cNvSpPr/>
            <p:nvPr/>
          </p:nvSpPr>
          <p:spPr>
            <a:xfrm rot="1800000">
              <a:off x="373086" y="5978596"/>
              <a:ext cx="1794936" cy="197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" name="Figure"/>
            <p:cNvSpPr/>
            <p:nvPr/>
          </p:nvSpPr>
          <p:spPr>
            <a:xfrm rot="1800000">
              <a:off x="951077" y="7685476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4" name="Figure"/>
            <p:cNvSpPr/>
            <p:nvPr/>
          </p:nvSpPr>
          <p:spPr>
            <a:xfrm rot="1800000">
              <a:off x="991717" y="4054970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5" name="Figure"/>
            <p:cNvSpPr/>
            <p:nvPr/>
          </p:nvSpPr>
          <p:spPr>
            <a:xfrm rot="1800000">
              <a:off x="2021263" y="587022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6" name="Figure"/>
            <p:cNvSpPr/>
            <p:nvPr/>
          </p:nvSpPr>
          <p:spPr>
            <a:xfrm rot="1800000">
              <a:off x="3064357" y="769902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7" name="Figure"/>
            <p:cNvSpPr/>
            <p:nvPr/>
          </p:nvSpPr>
          <p:spPr>
            <a:xfrm rot="1800000">
              <a:off x="3091451" y="4068517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8" name="Figure"/>
            <p:cNvSpPr/>
            <p:nvPr/>
          </p:nvSpPr>
          <p:spPr>
            <a:xfrm rot="1800000">
              <a:off x="2048357" y="2226170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9" name="Figure"/>
            <p:cNvSpPr/>
            <p:nvPr/>
          </p:nvSpPr>
          <p:spPr>
            <a:xfrm rot="1800000">
              <a:off x="10598562" y="5897316"/>
              <a:ext cx="2275840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2" y="0"/>
                  </a:moveTo>
                  <a:lnTo>
                    <a:pt x="0" y="10800"/>
                  </a:lnTo>
                  <a:lnTo>
                    <a:pt x="5352" y="21600"/>
                  </a:lnTo>
                  <a:lnTo>
                    <a:pt x="16248" y="21600"/>
                  </a:lnTo>
                  <a:lnTo>
                    <a:pt x="21600" y="10800"/>
                  </a:lnTo>
                  <a:lnTo>
                    <a:pt x="1624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00" name="Figure"/>
            <p:cNvSpPr/>
            <p:nvPr/>
          </p:nvSpPr>
          <p:spPr>
            <a:xfrm rot="1800000">
              <a:off x="11655202" y="7712570"/>
              <a:ext cx="2275841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2" y="0"/>
                  </a:moveTo>
                  <a:lnTo>
                    <a:pt x="0" y="10800"/>
                  </a:lnTo>
                  <a:lnTo>
                    <a:pt x="5352" y="21600"/>
                  </a:lnTo>
                  <a:lnTo>
                    <a:pt x="16248" y="21600"/>
                  </a:lnTo>
                  <a:lnTo>
                    <a:pt x="21600" y="10800"/>
                  </a:lnTo>
                  <a:lnTo>
                    <a:pt x="16248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01" name="Figure"/>
            <p:cNvSpPr/>
            <p:nvPr/>
          </p:nvSpPr>
          <p:spPr>
            <a:xfrm rot="1800000">
              <a:off x="11655202" y="4082063"/>
              <a:ext cx="2275841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2" y="0"/>
                  </a:moveTo>
                  <a:lnTo>
                    <a:pt x="0" y="10800"/>
                  </a:lnTo>
                  <a:lnTo>
                    <a:pt x="5352" y="21600"/>
                  </a:lnTo>
                  <a:lnTo>
                    <a:pt x="16248" y="21600"/>
                  </a:lnTo>
                  <a:lnTo>
                    <a:pt x="21600" y="10800"/>
                  </a:lnTo>
                  <a:lnTo>
                    <a:pt x="16248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02" name="Figure"/>
            <p:cNvSpPr/>
            <p:nvPr/>
          </p:nvSpPr>
          <p:spPr>
            <a:xfrm rot="1800000">
              <a:off x="12732161" y="5770881"/>
              <a:ext cx="1767842" cy="19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Figure"/>
            <p:cNvSpPr/>
            <p:nvPr/>
          </p:nvSpPr>
          <p:spPr>
            <a:xfrm rot="1800000">
              <a:off x="12732161" y="2151662"/>
              <a:ext cx="1765583" cy="197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05" name="Rectangle"/>
          <p:cNvSpPr/>
          <p:nvPr/>
        </p:nvSpPr>
        <p:spPr>
          <a:xfrm>
            <a:off x="650239" y="474132"/>
            <a:ext cx="11704322" cy="87985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6" name="Rectangle"/>
          <p:cNvSpPr/>
          <p:nvPr/>
        </p:nvSpPr>
        <p:spPr>
          <a:xfrm>
            <a:off x="6486595" y="-31609"/>
            <a:ext cx="5233530" cy="995680"/>
          </a:xfrm>
          <a:prstGeom prst="rect">
            <a:avLst/>
          </a:prstGeom>
          <a:solidFill>
            <a:srgbClr val="F5F5F5"/>
          </a:solidFill>
          <a:ln w="12700">
            <a:solidFill>
              <a:srgbClr val="74A51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6613031" y="-31610"/>
            <a:ext cx="4985174" cy="88730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613031" y="385967"/>
            <a:ext cx="367975" cy="384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e"/>
          <p:cNvGrpSpPr/>
          <p:nvPr/>
        </p:nvGrpSpPr>
        <p:grpSpPr>
          <a:xfrm>
            <a:off x="-806897" y="-1"/>
            <a:ext cx="14875446" cy="10122095"/>
            <a:chOff x="0" y="0"/>
            <a:chExt cx="14875445" cy="10122093"/>
          </a:xfrm>
        </p:grpSpPr>
        <p:grpSp>
          <p:nvGrpSpPr>
            <p:cNvPr id="230" name="Groupe"/>
            <p:cNvGrpSpPr/>
            <p:nvPr/>
          </p:nvGrpSpPr>
          <p:grpSpPr>
            <a:xfrm>
              <a:off x="917302" y="0"/>
              <a:ext cx="13005660" cy="9753600"/>
              <a:chOff x="0" y="0"/>
              <a:chExt cx="13005658" cy="9753600"/>
            </a:xfrm>
          </p:grpSpPr>
          <p:grpSp>
            <p:nvGrpSpPr>
              <p:cNvPr id="218" name="Groupe"/>
              <p:cNvGrpSpPr/>
              <p:nvPr/>
            </p:nvGrpSpPr>
            <p:grpSpPr>
              <a:xfrm>
                <a:off x="-1" y="0"/>
                <a:ext cx="3576557" cy="9753600"/>
                <a:chOff x="0" y="0"/>
                <a:chExt cx="3576556" cy="9753600"/>
              </a:xfrm>
            </p:grpSpPr>
            <p:sp>
              <p:nvSpPr>
                <p:cNvPr id="215" name="Rectangle"/>
                <p:cNvSpPr/>
                <p:nvPr/>
              </p:nvSpPr>
              <p:spPr>
                <a:xfrm>
                  <a:off x="1300565" y="0"/>
                  <a:ext cx="2275992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16" name="Rectangle"/>
                <p:cNvSpPr/>
                <p:nvPr/>
              </p:nvSpPr>
              <p:spPr>
                <a:xfrm>
                  <a:off x="-1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17" name="Rectangle"/>
                <p:cNvSpPr/>
                <p:nvPr/>
              </p:nvSpPr>
              <p:spPr>
                <a:xfrm>
                  <a:off x="325141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222" name="Groupe"/>
              <p:cNvGrpSpPr/>
              <p:nvPr/>
            </p:nvGrpSpPr>
            <p:grpSpPr>
              <a:xfrm>
                <a:off x="601511" y="0"/>
                <a:ext cx="3576557" cy="9753600"/>
                <a:chOff x="0" y="0"/>
                <a:chExt cx="3576556" cy="9753600"/>
              </a:xfrm>
            </p:grpSpPr>
            <p:sp>
              <p:nvSpPr>
                <p:cNvPr id="219" name="Rectangle"/>
                <p:cNvSpPr/>
                <p:nvPr/>
              </p:nvSpPr>
              <p:spPr>
                <a:xfrm>
                  <a:off x="1300565" y="0"/>
                  <a:ext cx="2275992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20" name="Rectangle"/>
                <p:cNvSpPr/>
                <p:nvPr/>
              </p:nvSpPr>
              <p:spPr>
                <a:xfrm>
                  <a:off x="-1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21" name="Rectangle"/>
                <p:cNvSpPr/>
                <p:nvPr/>
              </p:nvSpPr>
              <p:spPr>
                <a:xfrm>
                  <a:off x="325141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226" name="Groupe"/>
              <p:cNvGrpSpPr/>
              <p:nvPr/>
            </p:nvGrpSpPr>
            <p:grpSpPr>
              <a:xfrm>
                <a:off x="9429101" y="0"/>
                <a:ext cx="3576558" cy="9753600"/>
                <a:chOff x="0" y="0"/>
                <a:chExt cx="3576557" cy="9753600"/>
              </a:xfrm>
            </p:grpSpPr>
            <p:sp>
              <p:nvSpPr>
                <p:cNvPr id="223" name="Rectangle"/>
                <p:cNvSpPr/>
                <p:nvPr/>
              </p:nvSpPr>
              <p:spPr>
                <a:xfrm rot="10800000">
                  <a:off x="0" y="0"/>
                  <a:ext cx="227599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24" name="Rectangle"/>
                <p:cNvSpPr/>
                <p:nvPr/>
              </p:nvSpPr>
              <p:spPr>
                <a:xfrm rot="10800000">
                  <a:off x="2926273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25" name="Rectangle"/>
                <p:cNvSpPr/>
                <p:nvPr/>
              </p:nvSpPr>
              <p:spPr>
                <a:xfrm rot="10800000">
                  <a:off x="2167609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227" name="Rectangle"/>
              <p:cNvSpPr/>
              <p:nvPr/>
            </p:nvSpPr>
            <p:spPr>
              <a:xfrm>
                <a:off x="5419023" y="0"/>
                <a:ext cx="4010079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228" name="Rectangle"/>
              <p:cNvSpPr/>
              <p:nvPr/>
            </p:nvSpPr>
            <p:spPr>
              <a:xfrm>
                <a:off x="4118458" y="0"/>
                <a:ext cx="650284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229" name="Rectangle"/>
              <p:cNvSpPr/>
              <p:nvPr/>
            </p:nvSpPr>
            <p:spPr>
              <a:xfrm>
                <a:off x="4443599" y="0"/>
                <a:ext cx="1083806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231" name="Ligne"/>
            <p:cNvSpPr/>
            <p:nvPr/>
          </p:nvSpPr>
          <p:spPr>
            <a:xfrm>
              <a:off x="900412" y="7161085"/>
              <a:ext cx="13005658" cy="1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32" name="Ligne"/>
            <p:cNvSpPr/>
            <p:nvPr/>
          </p:nvSpPr>
          <p:spPr>
            <a:xfrm>
              <a:off x="900412" y="4959121"/>
              <a:ext cx="13005658" cy="123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33" name="Ligne"/>
            <p:cNvSpPr/>
            <p:nvPr/>
          </p:nvSpPr>
          <p:spPr>
            <a:xfrm>
              <a:off x="883520" y="8022441"/>
              <a:ext cx="4273289" cy="172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34" name="Ligne"/>
            <p:cNvSpPr/>
            <p:nvPr/>
          </p:nvSpPr>
          <p:spPr>
            <a:xfrm>
              <a:off x="900412" y="7515760"/>
              <a:ext cx="13005658" cy="208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35" name="Ligne"/>
            <p:cNvSpPr/>
            <p:nvPr/>
          </p:nvSpPr>
          <p:spPr>
            <a:xfrm>
              <a:off x="3957585" y="7306834"/>
              <a:ext cx="9931595" cy="243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36" name="Figure"/>
            <p:cNvSpPr/>
            <p:nvPr/>
          </p:nvSpPr>
          <p:spPr>
            <a:xfrm rot="1800000">
              <a:off x="5178795" y="4066491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37" name="Figure"/>
            <p:cNvSpPr/>
            <p:nvPr/>
          </p:nvSpPr>
          <p:spPr>
            <a:xfrm rot="1800000">
              <a:off x="6208410" y="5868199"/>
              <a:ext cx="227769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38" name="Figure"/>
            <p:cNvSpPr/>
            <p:nvPr/>
          </p:nvSpPr>
          <p:spPr>
            <a:xfrm rot="1800000">
              <a:off x="6221960" y="2264785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39" name="Figure"/>
            <p:cNvSpPr/>
            <p:nvPr/>
          </p:nvSpPr>
          <p:spPr>
            <a:xfrm rot="1800000">
              <a:off x="5151701" y="463079"/>
              <a:ext cx="2277697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0" name="Figure"/>
            <p:cNvSpPr/>
            <p:nvPr/>
          </p:nvSpPr>
          <p:spPr>
            <a:xfrm rot="1800000">
              <a:off x="7265119" y="7656359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1" name="Figure"/>
            <p:cNvSpPr/>
            <p:nvPr/>
          </p:nvSpPr>
          <p:spPr>
            <a:xfrm rot="1800000">
              <a:off x="373403" y="5975506"/>
              <a:ext cx="1794251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2" name="Figure"/>
            <p:cNvSpPr/>
            <p:nvPr/>
          </p:nvSpPr>
          <p:spPr>
            <a:xfrm rot="1800000">
              <a:off x="951957" y="7683455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3" name="Figure"/>
            <p:cNvSpPr/>
            <p:nvPr/>
          </p:nvSpPr>
          <p:spPr>
            <a:xfrm rot="1800000">
              <a:off x="992601" y="4052946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4" name="Figure"/>
            <p:cNvSpPr/>
            <p:nvPr/>
          </p:nvSpPr>
          <p:spPr>
            <a:xfrm rot="1800000">
              <a:off x="2022214" y="5868198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5" name="Figure"/>
            <p:cNvSpPr/>
            <p:nvPr/>
          </p:nvSpPr>
          <p:spPr>
            <a:xfrm rot="1800000">
              <a:off x="3065376" y="7696999"/>
              <a:ext cx="227769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6" name="Figure"/>
            <p:cNvSpPr/>
            <p:nvPr/>
          </p:nvSpPr>
          <p:spPr>
            <a:xfrm rot="1800000">
              <a:off x="3092473" y="4066491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7" name="Figure"/>
            <p:cNvSpPr/>
            <p:nvPr/>
          </p:nvSpPr>
          <p:spPr>
            <a:xfrm rot="1800000">
              <a:off x="2049309" y="2224146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8" name="Figure"/>
            <p:cNvSpPr/>
            <p:nvPr/>
          </p:nvSpPr>
          <p:spPr>
            <a:xfrm rot="1800000">
              <a:off x="10597822" y="5895293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49" name="Figure"/>
            <p:cNvSpPr/>
            <p:nvPr/>
          </p:nvSpPr>
          <p:spPr>
            <a:xfrm rot="1800000">
              <a:off x="11654532" y="7710547"/>
              <a:ext cx="2277697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50" name="Figure"/>
            <p:cNvSpPr/>
            <p:nvPr/>
          </p:nvSpPr>
          <p:spPr>
            <a:xfrm rot="1800000">
              <a:off x="11654533" y="4080039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51" name="Figure"/>
            <p:cNvSpPr/>
            <p:nvPr/>
          </p:nvSpPr>
          <p:spPr>
            <a:xfrm rot="1800000">
              <a:off x="12731801" y="5768006"/>
              <a:ext cx="176851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52" name="Figure"/>
            <p:cNvSpPr/>
            <p:nvPr/>
          </p:nvSpPr>
          <p:spPr>
            <a:xfrm rot="1800000">
              <a:off x="12732156" y="2149723"/>
              <a:ext cx="1766334" cy="19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254" name="Rectangle"/>
          <p:cNvSpPr/>
          <p:nvPr/>
        </p:nvSpPr>
        <p:spPr>
          <a:xfrm>
            <a:off x="650239" y="474132"/>
            <a:ext cx="11704322" cy="87985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55" name="Rectangle"/>
          <p:cNvSpPr/>
          <p:nvPr/>
        </p:nvSpPr>
        <p:spPr>
          <a:xfrm>
            <a:off x="6486595" y="-31609"/>
            <a:ext cx="5233530" cy="995680"/>
          </a:xfrm>
          <a:prstGeom prst="rect">
            <a:avLst/>
          </a:prstGeom>
          <a:solidFill>
            <a:srgbClr val="F5F5F5"/>
          </a:solidFill>
          <a:ln w="12700">
            <a:solidFill>
              <a:srgbClr val="74A51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56" name="Rectangle"/>
          <p:cNvSpPr/>
          <p:nvPr/>
        </p:nvSpPr>
        <p:spPr>
          <a:xfrm>
            <a:off x="6613031" y="-31610"/>
            <a:ext cx="4985174" cy="88730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5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613031" y="385967"/>
            <a:ext cx="367975" cy="384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uvell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e du titre"/>
          <p:cNvSpPr txBox="1">
            <a:spLocks noGrp="1"/>
          </p:cNvSpPr>
          <p:nvPr>
            <p:ph type="title"/>
          </p:nvPr>
        </p:nvSpPr>
        <p:spPr>
          <a:xfrm>
            <a:off x="975359" y="541866"/>
            <a:ext cx="11054082" cy="2275841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7799" marR="57799" defTabSz="1300480">
              <a:defRPr sz="6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65" name="Texte niveau 1…"/>
          <p:cNvSpPr txBox="1">
            <a:spLocks noGrp="1"/>
          </p:cNvSpPr>
          <p:nvPr>
            <p:ph type="body" idx="1"/>
          </p:nvPr>
        </p:nvSpPr>
        <p:spPr>
          <a:xfrm>
            <a:off x="975359" y="2817706"/>
            <a:ext cx="11054082" cy="6935895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12127" marR="57799" indent="-471487" defTabSz="1300480">
              <a:spcBef>
                <a:spcPts val="1000"/>
              </a:spcBef>
              <a:buSzPct val="100000"/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85643" marR="57799" indent="-387803" defTabSz="1300480">
              <a:spcBef>
                <a:spcPts val="900"/>
              </a:spcBef>
              <a:buSzPct val="100000"/>
              <a:buChar char="–"/>
              <a:defRPr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78889" marR="57799" indent="-323850" defTabSz="1300480">
              <a:spcBef>
                <a:spcPts val="7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732279" marR="57799" indent="-320039" defTabSz="130048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89479" marR="57799" indent="-320039" defTabSz="130048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0469037" y="8886613"/>
            <a:ext cx="411472" cy="403720"/>
          </a:xfrm>
          <a:prstGeom prst="rect">
            <a:avLst/>
          </a:prstGeom>
        </p:spPr>
        <p:txBody>
          <a:bodyPr lIns="72248" tIns="72248" rIns="72248" bIns="72248"/>
          <a:lstStyle>
            <a:lvl1pPr defTabSz="65024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roupe"/>
          <p:cNvGrpSpPr/>
          <p:nvPr/>
        </p:nvGrpSpPr>
        <p:grpSpPr>
          <a:xfrm>
            <a:off x="-806897" y="-1"/>
            <a:ext cx="14875446" cy="10122095"/>
            <a:chOff x="0" y="0"/>
            <a:chExt cx="14875445" cy="10122093"/>
          </a:xfrm>
        </p:grpSpPr>
        <p:grpSp>
          <p:nvGrpSpPr>
            <p:cNvPr id="288" name="Groupe"/>
            <p:cNvGrpSpPr/>
            <p:nvPr/>
          </p:nvGrpSpPr>
          <p:grpSpPr>
            <a:xfrm>
              <a:off x="917302" y="0"/>
              <a:ext cx="13005660" cy="9753600"/>
              <a:chOff x="0" y="0"/>
              <a:chExt cx="13005658" cy="9753600"/>
            </a:xfrm>
          </p:grpSpPr>
          <p:grpSp>
            <p:nvGrpSpPr>
              <p:cNvPr id="276" name="Groupe"/>
              <p:cNvGrpSpPr/>
              <p:nvPr/>
            </p:nvGrpSpPr>
            <p:grpSpPr>
              <a:xfrm>
                <a:off x="-1" y="0"/>
                <a:ext cx="3576557" cy="9753600"/>
                <a:chOff x="0" y="0"/>
                <a:chExt cx="3576556" cy="9753600"/>
              </a:xfrm>
            </p:grpSpPr>
            <p:sp>
              <p:nvSpPr>
                <p:cNvPr id="273" name="Rectangle"/>
                <p:cNvSpPr/>
                <p:nvPr/>
              </p:nvSpPr>
              <p:spPr>
                <a:xfrm>
                  <a:off x="1300565" y="0"/>
                  <a:ext cx="2275992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74" name="Rectangle"/>
                <p:cNvSpPr/>
                <p:nvPr/>
              </p:nvSpPr>
              <p:spPr>
                <a:xfrm>
                  <a:off x="-1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75" name="Rectangle"/>
                <p:cNvSpPr/>
                <p:nvPr/>
              </p:nvSpPr>
              <p:spPr>
                <a:xfrm>
                  <a:off x="325141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280" name="Groupe"/>
              <p:cNvGrpSpPr/>
              <p:nvPr/>
            </p:nvGrpSpPr>
            <p:grpSpPr>
              <a:xfrm>
                <a:off x="601511" y="0"/>
                <a:ext cx="3576557" cy="9753600"/>
                <a:chOff x="0" y="0"/>
                <a:chExt cx="3576556" cy="9753600"/>
              </a:xfrm>
            </p:grpSpPr>
            <p:sp>
              <p:nvSpPr>
                <p:cNvPr id="277" name="Rectangle"/>
                <p:cNvSpPr/>
                <p:nvPr/>
              </p:nvSpPr>
              <p:spPr>
                <a:xfrm>
                  <a:off x="1300565" y="0"/>
                  <a:ext cx="2275992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78" name="Rectangle"/>
                <p:cNvSpPr/>
                <p:nvPr/>
              </p:nvSpPr>
              <p:spPr>
                <a:xfrm>
                  <a:off x="-1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79" name="Rectangle"/>
                <p:cNvSpPr/>
                <p:nvPr/>
              </p:nvSpPr>
              <p:spPr>
                <a:xfrm>
                  <a:off x="325141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284" name="Groupe"/>
              <p:cNvGrpSpPr/>
              <p:nvPr/>
            </p:nvGrpSpPr>
            <p:grpSpPr>
              <a:xfrm>
                <a:off x="9429101" y="0"/>
                <a:ext cx="3576558" cy="9753600"/>
                <a:chOff x="0" y="0"/>
                <a:chExt cx="3576557" cy="9753600"/>
              </a:xfrm>
            </p:grpSpPr>
            <p:sp>
              <p:nvSpPr>
                <p:cNvPr id="281" name="Rectangle"/>
                <p:cNvSpPr/>
                <p:nvPr/>
              </p:nvSpPr>
              <p:spPr>
                <a:xfrm rot="10800000">
                  <a:off x="0" y="0"/>
                  <a:ext cx="227599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82" name="Rectangle"/>
                <p:cNvSpPr/>
                <p:nvPr/>
              </p:nvSpPr>
              <p:spPr>
                <a:xfrm rot="10800000">
                  <a:off x="2926273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283" name="Rectangle"/>
                <p:cNvSpPr/>
                <p:nvPr/>
              </p:nvSpPr>
              <p:spPr>
                <a:xfrm rot="10800000">
                  <a:off x="2167609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285" name="Rectangle"/>
              <p:cNvSpPr/>
              <p:nvPr/>
            </p:nvSpPr>
            <p:spPr>
              <a:xfrm>
                <a:off x="5419023" y="0"/>
                <a:ext cx="4010079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286" name="Rectangle"/>
              <p:cNvSpPr/>
              <p:nvPr/>
            </p:nvSpPr>
            <p:spPr>
              <a:xfrm>
                <a:off x="4118458" y="0"/>
                <a:ext cx="650284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287" name="Rectangle"/>
              <p:cNvSpPr/>
              <p:nvPr/>
            </p:nvSpPr>
            <p:spPr>
              <a:xfrm>
                <a:off x="4443599" y="0"/>
                <a:ext cx="1083806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289" name="Ligne"/>
            <p:cNvSpPr/>
            <p:nvPr/>
          </p:nvSpPr>
          <p:spPr>
            <a:xfrm>
              <a:off x="900412" y="7161085"/>
              <a:ext cx="13005658" cy="1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Ligne"/>
            <p:cNvSpPr/>
            <p:nvPr/>
          </p:nvSpPr>
          <p:spPr>
            <a:xfrm>
              <a:off x="900412" y="4959121"/>
              <a:ext cx="13005658" cy="123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" name="Ligne"/>
            <p:cNvSpPr/>
            <p:nvPr/>
          </p:nvSpPr>
          <p:spPr>
            <a:xfrm>
              <a:off x="883520" y="8022441"/>
              <a:ext cx="4273289" cy="172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Ligne"/>
            <p:cNvSpPr/>
            <p:nvPr/>
          </p:nvSpPr>
          <p:spPr>
            <a:xfrm>
              <a:off x="900412" y="7515760"/>
              <a:ext cx="13005658" cy="208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Ligne"/>
            <p:cNvSpPr/>
            <p:nvPr/>
          </p:nvSpPr>
          <p:spPr>
            <a:xfrm>
              <a:off x="3957585" y="7306834"/>
              <a:ext cx="9931595" cy="243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Figure"/>
            <p:cNvSpPr/>
            <p:nvPr/>
          </p:nvSpPr>
          <p:spPr>
            <a:xfrm rot="1800000">
              <a:off x="5178795" y="4066491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95" name="Figure"/>
            <p:cNvSpPr/>
            <p:nvPr/>
          </p:nvSpPr>
          <p:spPr>
            <a:xfrm rot="1800000">
              <a:off x="6208410" y="5868199"/>
              <a:ext cx="227769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96" name="Figure"/>
            <p:cNvSpPr/>
            <p:nvPr/>
          </p:nvSpPr>
          <p:spPr>
            <a:xfrm rot="1800000">
              <a:off x="6221960" y="2264785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97" name="Figure"/>
            <p:cNvSpPr/>
            <p:nvPr/>
          </p:nvSpPr>
          <p:spPr>
            <a:xfrm rot="1800000">
              <a:off x="5151701" y="463079"/>
              <a:ext cx="2277697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98" name="Figure"/>
            <p:cNvSpPr/>
            <p:nvPr/>
          </p:nvSpPr>
          <p:spPr>
            <a:xfrm rot="1800000">
              <a:off x="7265119" y="7656359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99" name="Figure"/>
            <p:cNvSpPr/>
            <p:nvPr/>
          </p:nvSpPr>
          <p:spPr>
            <a:xfrm rot="1800000">
              <a:off x="373403" y="5975506"/>
              <a:ext cx="1794251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Figure"/>
            <p:cNvSpPr/>
            <p:nvPr/>
          </p:nvSpPr>
          <p:spPr>
            <a:xfrm rot="1800000">
              <a:off x="951957" y="7683455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1" name="Figure"/>
            <p:cNvSpPr/>
            <p:nvPr/>
          </p:nvSpPr>
          <p:spPr>
            <a:xfrm rot="1800000">
              <a:off x="992601" y="4052946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2" name="Figure"/>
            <p:cNvSpPr/>
            <p:nvPr/>
          </p:nvSpPr>
          <p:spPr>
            <a:xfrm rot="1800000">
              <a:off x="2022214" y="5868198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3" name="Figure"/>
            <p:cNvSpPr/>
            <p:nvPr/>
          </p:nvSpPr>
          <p:spPr>
            <a:xfrm rot="1800000">
              <a:off x="3065376" y="7696999"/>
              <a:ext cx="227769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4" name="Figure"/>
            <p:cNvSpPr/>
            <p:nvPr/>
          </p:nvSpPr>
          <p:spPr>
            <a:xfrm rot="1800000">
              <a:off x="3092473" y="4066491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5" name="Figure"/>
            <p:cNvSpPr/>
            <p:nvPr/>
          </p:nvSpPr>
          <p:spPr>
            <a:xfrm rot="1800000">
              <a:off x="2049309" y="2224146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6" name="Figure"/>
            <p:cNvSpPr/>
            <p:nvPr/>
          </p:nvSpPr>
          <p:spPr>
            <a:xfrm rot="1800000">
              <a:off x="10597822" y="5895293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7" name="Figure"/>
            <p:cNvSpPr/>
            <p:nvPr/>
          </p:nvSpPr>
          <p:spPr>
            <a:xfrm rot="1800000">
              <a:off x="11654532" y="7710547"/>
              <a:ext cx="2277697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8" name="Figure"/>
            <p:cNvSpPr/>
            <p:nvPr/>
          </p:nvSpPr>
          <p:spPr>
            <a:xfrm rot="1800000">
              <a:off x="11654533" y="4080039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9" name="Figure"/>
            <p:cNvSpPr/>
            <p:nvPr/>
          </p:nvSpPr>
          <p:spPr>
            <a:xfrm rot="1800000">
              <a:off x="12731801" y="5768006"/>
              <a:ext cx="176851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Figure"/>
            <p:cNvSpPr/>
            <p:nvPr/>
          </p:nvSpPr>
          <p:spPr>
            <a:xfrm rot="1800000">
              <a:off x="12732156" y="2149723"/>
              <a:ext cx="1766334" cy="19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12" name="Rectangle"/>
          <p:cNvSpPr/>
          <p:nvPr/>
        </p:nvSpPr>
        <p:spPr>
          <a:xfrm>
            <a:off x="650239" y="474132"/>
            <a:ext cx="11704322" cy="87985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13" name="Rectangle"/>
          <p:cNvSpPr/>
          <p:nvPr/>
        </p:nvSpPr>
        <p:spPr>
          <a:xfrm>
            <a:off x="6486595" y="-31609"/>
            <a:ext cx="5233530" cy="995680"/>
          </a:xfrm>
          <a:prstGeom prst="rect">
            <a:avLst/>
          </a:prstGeom>
          <a:solidFill>
            <a:srgbClr val="F5F5F5"/>
          </a:solidFill>
          <a:ln w="12700">
            <a:solidFill>
              <a:srgbClr val="74A51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14" name="Rectangle"/>
          <p:cNvSpPr/>
          <p:nvPr/>
        </p:nvSpPr>
        <p:spPr>
          <a:xfrm>
            <a:off x="6613031" y="-31610"/>
            <a:ext cx="4985174" cy="88730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613031" y="385967"/>
            <a:ext cx="367975" cy="384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HEMORRAGIES EXTERNES"/>
          <p:cNvSpPr txBox="1"/>
          <p:nvPr/>
        </p:nvSpPr>
        <p:spPr>
          <a:xfrm>
            <a:off x="2118461" y="3483124"/>
            <a:ext cx="8767878" cy="2787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dirty="0"/>
              <a:t>HEMORRAGIES </a:t>
            </a:r>
            <a:endParaRPr lang="fr-FR" dirty="0"/>
          </a:p>
          <a:p>
            <a:r>
              <a:rPr dirty="0"/>
              <a:t>EXTERNES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ARRÊT CARDIAQUE…"/>
          <p:cNvSpPr txBox="1"/>
          <p:nvPr/>
        </p:nvSpPr>
        <p:spPr>
          <a:xfrm>
            <a:off x="995171" y="3508340"/>
            <a:ext cx="11014457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6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ARRÊT CARDIAQUE </a:t>
            </a:r>
          </a:p>
          <a:p>
            <a:pPr>
              <a:defRPr sz="86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PAS DE DAE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http://www.aupalukii.com/Nouvelle%20caledonie,%20Noumea1%20023%20%28Small%29.jpg" descr="http://www.aupalukii.com/Nouvelle%20caledonie,%20Noumea1%20023%20%28Small%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Rue du cocotier…"/>
          <p:cNvSpPr txBox="1"/>
          <p:nvPr/>
        </p:nvSpPr>
        <p:spPr>
          <a:xfrm>
            <a:off x="-22578" y="-1"/>
            <a:ext cx="5797974" cy="1247649"/>
          </a:xfrm>
          <a:prstGeom prst="rect">
            <a:avLst/>
          </a:prstGeom>
          <a:solidFill>
            <a:srgbClr val="FAC090"/>
          </a:solidFill>
          <a:ln w="12700">
            <a:solidFill>
              <a:srgbClr val="000000"/>
            </a:solidFill>
          </a:ln>
          <a:effectLst>
            <a:outerShdw blurRad="50800" dist="254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Rue du cocotier</a:t>
            </a:r>
          </a:p>
          <a:p>
            <a:pPr algn="l" defTabSz="130048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98800 NOUMEA </a:t>
            </a:r>
          </a:p>
          <a:p>
            <a:pPr algn="l" defTabSz="130048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Mobilis : 91.01.01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ARRÊT CARDIAQUE"/>
          <p:cNvSpPr/>
          <p:nvPr/>
        </p:nvSpPr>
        <p:spPr>
          <a:xfrm>
            <a:off x="4883711" y="968427"/>
            <a:ext cx="3624798" cy="480666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blurRad="63500" dist="38100" dir="2700000" rotWithShape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ARRÊT CARDIAQUE</a:t>
            </a:r>
          </a:p>
        </p:txBody>
      </p:sp>
      <p:sp>
        <p:nvSpPr>
          <p:cNvPr id="426" name="(FAIRE) ALERTER ET DEMANDER UN DAE"/>
          <p:cNvSpPr/>
          <p:nvPr/>
        </p:nvSpPr>
        <p:spPr>
          <a:xfrm>
            <a:off x="4429154" y="1830673"/>
            <a:ext cx="5491492" cy="448359"/>
          </a:xfrm>
          <a:prstGeom prst="roundRect">
            <a:avLst>
              <a:gd name="adj" fmla="val 42488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r>
              <a:t>(FAIRE) ALERTER ET DEMANDER UN DAE</a:t>
            </a:r>
          </a:p>
        </p:txBody>
      </p:sp>
      <p:sp>
        <p:nvSpPr>
          <p:cNvPr id="427" name="Ligne"/>
          <p:cNvSpPr/>
          <p:nvPr/>
        </p:nvSpPr>
        <p:spPr>
          <a:xfrm>
            <a:off x="6822545" y="1556174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8" name="Ligne"/>
          <p:cNvSpPr/>
          <p:nvPr/>
        </p:nvSpPr>
        <p:spPr>
          <a:xfrm>
            <a:off x="6822545" y="2342552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9" name="DAE DISPONIBLE ?"/>
          <p:cNvSpPr/>
          <p:nvPr/>
        </p:nvSpPr>
        <p:spPr>
          <a:xfrm>
            <a:off x="4301237" y="2777436"/>
            <a:ext cx="5491492" cy="448360"/>
          </a:xfrm>
          <a:prstGeom prst="roundRect">
            <a:avLst>
              <a:gd name="adj" fmla="val 42488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r>
              <a:t>DAE DISPONIBLE ?</a:t>
            </a:r>
          </a:p>
        </p:txBody>
      </p:sp>
      <p:sp>
        <p:nvSpPr>
          <p:cNvPr id="430" name="Ligne"/>
          <p:cNvSpPr/>
          <p:nvPr/>
        </p:nvSpPr>
        <p:spPr>
          <a:xfrm flipH="1">
            <a:off x="2811444" y="3098899"/>
            <a:ext cx="1336625" cy="662679"/>
          </a:xfrm>
          <a:prstGeom prst="line">
            <a:avLst/>
          </a:prstGeom>
          <a:ln w="38100">
            <a:solidFill>
              <a:srgbClr val="000000">
                <a:alpha val="23308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1" name="Ligne"/>
          <p:cNvSpPr/>
          <p:nvPr/>
        </p:nvSpPr>
        <p:spPr>
          <a:xfrm>
            <a:off x="7056649" y="3362753"/>
            <a:ext cx="1862244" cy="1126769"/>
          </a:xfrm>
          <a:prstGeom prst="line">
            <a:avLst/>
          </a:prstGeom>
          <a:ln w="38100">
            <a:solidFill>
              <a:srgbClr val="000000">
                <a:alpha val="23308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2" name="OUI"/>
          <p:cNvSpPr txBox="1"/>
          <p:nvPr/>
        </p:nvSpPr>
        <p:spPr>
          <a:xfrm>
            <a:off x="3843862" y="3344264"/>
            <a:ext cx="575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OUI</a:t>
            </a:r>
          </a:p>
        </p:txBody>
      </p:sp>
      <p:sp>
        <p:nvSpPr>
          <p:cNvPr id="433" name="NON"/>
          <p:cNvSpPr txBox="1"/>
          <p:nvPr/>
        </p:nvSpPr>
        <p:spPr>
          <a:xfrm>
            <a:off x="7993020" y="3550130"/>
            <a:ext cx="659639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NON</a:t>
            </a:r>
          </a:p>
        </p:txBody>
      </p:sp>
      <p:sp>
        <p:nvSpPr>
          <p:cNvPr id="434" name="VERIFICATION DE LA CONSCIENCE ET DE LA RESPIRTAION"/>
          <p:cNvSpPr/>
          <p:nvPr/>
        </p:nvSpPr>
        <p:spPr>
          <a:xfrm>
            <a:off x="2229129" y="65289"/>
            <a:ext cx="9635708" cy="4806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  <a:effectLst>
            <a:outerShdw blurRad="63500" dist="38100" dir="2700000" rotWithShape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VERIFICATION DE LA CONSCIENCE ET DE LA RESPIRTAION</a:t>
            </a:r>
          </a:p>
        </p:txBody>
      </p:sp>
      <p:sp>
        <p:nvSpPr>
          <p:cNvPr id="435" name="Ligne"/>
          <p:cNvSpPr/>
          <p:nvPr/>
        </p:nvSpPr>
        <p:spPr>
          <a:xfrm>
            <a:off x="10876174" y="5384607"/>
            <a:ext cx="1" cy="49336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6" name="RCP:…"/>
          <p:cNvSpPr/>
          <p:nvPr/>
        </p:nvSpPr>
        <p:spPr>
          <a:xfrm>
            <a:off x="9063775" y="3533650"/>
            <a:ext cx="3624798" cy="1670100"/>
          </a:xfrm>
          <a:prstGeom prst="roundRect">
            <a:avLst>
              <a:gd name="adj" fmla="val 11407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300"/>
            </a:pPr>
            <a:r>
              <a:t>RCP:</a:t>
            </a:r>
          </a:p>
          <a:p>
            <a:pPr>
              <a:defRPr sz="2300"/>
            </a:pPr>
            <a:r>
              <a:t>30 compressions thoraciques</a:t>
            </a:r>
          </a:p>
          <a:p>
            <a:pPr>
              <a:defRPr sz="2300"/>
            </a:pPr>
            <a:r>
              <a:t>2 insufflations</a:t>
            </a:r>
          </a:p>
        </p:txBody>
      </p:sp>
      <p:sp>
        <p:nvSpPr>
          <p:cNvPr id="437" name="DISPONIBILITE D’UN DAE ?"/>
          <p:cNvSpPr/>
          <p:nvPr/>
        </p:nvSpPr>
        <p:spPr>
          <a:xfrm>
            <a:off x="9063775" y="6032645"/>
            <a:ext cx="3624798" cy="991497"/>
          </a:xfrm>
          <a:prstGeom prst="roundRect">
            <a:avLst>
              <a:gd name="adj" fmla="val 19213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/>
            </a:lvl1pPr>
          </a:lstStyle>
          <a:p>
            <a:r>
              <a:t>DISPONIBILITE D’UN DAE ?</a:t>
            </a:r>
          </a:p>
        </p:txBody>
      </p:sp>
      <p:sp>
        <p:nvSpPr>
          <p:cNvPr id="438" name="Ligne"/>
          <p:cNvSpPr/>
          <p:nvPr/>
        </p:nvSpPr>
        <p:spPr>
          <a:xfrm>
            <a:off x="10876174" y="7178813"/>
            <a:ext cx="1" cy="49336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9" name="RCP JUSQU’A l’arrivée des secours ou REPRISE de la respiration"/>
          <p:cNvSpPr/>
          <p:nvPr/>
        </p:nvSpPr>
        <p:spPr>
          <a:xfrm>
            <a:off x="9063775" y="7826851"/>
            <a:ext cx="3624798" cy="1416100"/>
          </a:xfrm>
          <a:prstGeom prst="roundRect">
            <a:avLst>
              <a:gd name="adj" fmla="val 1345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/>
            </a:lvl1pPr>
          </a:lstStyle>
          <a:p>
            <a:r>
              <a:t>RCP JUSQU’A l’arrivée des secours ou REPRISE de la respiration</a:t>
            </a:r>
          </a:p>
        </p:txBody>
      </p:sp>
      <p:sp>
        <p:nvSpPr>
          <p:cNvPr id="440" name="Ligne"/>
          <p:cNvSpPr/>
          <p:nvPr/>
        </p:nvSpPr>
        <p:spPr>
          <a:xfrm flipH="1">
            <a:off x="4196100" y="6528392"/>
            <a:ext cx="4693244" cy="1"/>
          </a:xfrm>
          <a:prstGeom prst="line">
            <a:avLst/>
          </a:prstGeom>
          <a:ln w="38100">
            <a:solidFill>
              <a:srgbClr val="000000">
                <a:alpha val="23308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1" name="OUI"/>
          <p:cNvSpPr txBox="1"/>
          <p:nvPr/>
        </p:nvSpPr>
        <p:spPr>
          <a:xfrm>
            <a:off x="6408581" y="6024105"/>
            <a:ext cx="575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OUI</a:t>
            </a:r>
          </a:p>
        </p:txBody>
      </p:sp>
      <p:sp>
        <p:nvSpPr>
          <p:cNvPr id="442" name="METTRE EN PLACE LE DAE…"/>
          <p:cNvSpPr/>
          <p:nvPr/>
        </p:nvSpPr>
        <p:spPr>
          <a:xfrm>
            <a:off x="1745757" y="3930442"/>
            <a:ext cx="2275912" cy="3340516"/>
          </a:xfrm>
          <a:prstGeom prst="roundRect">
            <a:avLst>
              <a:gd name="adj" fmla="val 8370"/>
            </a:avLst>
          </a:prstGeom>
          <a:solidFill>
            <a:srgbClr val="D6D5D5">
              <a:alpha val="23308"/>
            </a:srgbClr>
          </a:solidFill>
          <a:ln w="12700">
            <a:solidFill>
              <a:srgbClr val="000000">
                <a:alpha val="23308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300"/>
            </a:pPr>
            <a:r>
              <a:t>METTRE EN PLACE LE DAE</a:t>
            </a:r>
          </a:p>
          <a:p>
            <a:pPr>
              <a:defRPr sz="2300"/>
            </a:pPr>
            <a:r>
              <a:t>Suivre les instructions du DAE jusqu’à l’arrivée des secours</a:t>
            </a:r>
          </a:p>
        </p:txBody>
      </p:sp>
      <p:sp>
        <p:nvSpPr>
          <p:cNvPr id="443" name="Ligne"/>
          <p:cNvSpPr/>
          <p:nvPr/>
        </p:nvSpPr>
        <p:spPr>
          <a:xfrm>
            <a:off x="6822545" y="598983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4" name="NON"/>
          <p:cNvSpPr txBox="1"/>
          <p:nvPr/>
        </p:nvSpPr>
        <p:spPr>
          <a:xfrm>
            <a:off x="11009975" y="7225796"/>
            <a:ext cx="659639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NON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7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7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7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5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75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7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75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7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9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7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250"/>
                            </p:stCondLst>
                            <p:childTnLst>
                              <p:par>
                                <p:cTn id="33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7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7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750"/>
                            </p:stCondLst>
                            <p:childTnLst>
                              <p:par>
                                <p:cTn id="41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7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5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7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250"/>
                            </p:stCondLst>
                            <p:childTnLst>
                              <p:par>
                                <p:cTn id="49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7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000"/>
                            </p:stCondLst>
                            <p:childTnLst>
                              <p:par>
                                <p:cTn id="53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7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4750"/>
                            </p:stCondLst>
                            <p:childTnLst>
                              <p:par>
                                <p:cTn id="57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7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500"/>
                            </p:stCondLst>
                            <p:childTnLst>
                              <p:par>
                                <p:cTn id="61" presetID="22" presetClass="entr" presetSubtype="8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7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6250"/>
                            </p:stCondLst>
                            <p:childTnLst>
                              <p:par>
                                <p:cTn id="65" presetID="22" presetClass="entr" presetSubtype="8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7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000"/>
                            </p:stCondLst>
                            <p:childTnLst>
                              <p:par>
                                <p:cTn id="69" presetID="22" presetClass="entr" presetSubtype="8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7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7750"/>
                            </p:stCondLst>
                            <p:childTnLst>
                              <p:par>
                                <p:cTn id="73" presetID="22" presetClass="entr" presetSubtype="8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7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77" presetID="22" presetClass="entr" presetSubtype="8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7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9250"/>
                            </p:stCondLst>
                            <p:childTnLst>
                              <p:par>
                                <p:cTn id="81" presetID="22" presetClass="entr" presetSubtype="8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7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2" animBg="1" advAuto="0"/>
      <p:bldP spid="426" grpId="4" animBg="1" advAuto="0"/>
      <p:bldP spid="427" grpId="3" animBg="1" advAuto="0"/>
      <p:bldP spid="428" grpId="5" animBg="1" advAuto="0"/>
      <p:bldP spid="429" grpId="6" animBg="1" advAuto="0"/>
      <p:bldP spid="430" grpId="16" animBg="1" advAuto="0"/>
      <p:bldP spid="431" grpId="19" animBg="1" advAuto="0"/>
      <p:bldP spid="432" grpId="17" animBg="1" advAuto="0"/>
      <p:bldP spid="433" grpId="7" animBg="1" advAuto="0"/>
      <p:bldP spid="434" grpId="1" animBg="1" advAuto="0"/>
      <p:bldP spid="435" grpId="8" animBg="1" advAuto="0"/>
      <p:bldP spid="436" grpId="9" animBg="1" advAuto="0"/>
      <p:bldP spid="437" grpId="10" animBg="1" advAuto="0"/>
      <p:bldP spid="438" grpId="13" animBg="1" advAuto="0"/>
      <p:bldP spid="439" grpId="15" animBg="1" advAuto="0"/>
      <p:bldP spid="440" grpId="11" animBg="1" advAuto="0"/>
      <p:bldP spid="441" grpId="12" animBg="1" advAuto="0"/>
      <p:bldP spid="442" grpId="14" animBg="1" advAuto="0"/>
      <p:bldP spid="443" grpId="18" animBg="1" advAuto="0"/>
      <p:bldP spid="444" grpId="2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ERTE DE CONNAISSANCE"/>
          <p:cNvSpPr txBox="1"/>
          <p:nvPr/>
        </p:nvSpPr>
        <p:spPr>
          <a:xfrm>
            <a:off x="2038839" y="3517454"/>
            <a:ext cx="8927123" cy="271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rPr dirty="0"/>
              <a:t>PERTE DE </a:t>
            </a:r>
            <a:endParaRPr lang="fr-FR" dirty="0"/>
          </a:p>
          <a:p>
            <a:r>
              <a:rPr dirty="0"/>
              <a:t>CONNAISSANCE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http://www.gautier.fr/sites/gautier.fr/files/styles/lookbook_sas_niveau2/public/lookbook/10611e48672a39e590e11c598c0d0dea/salles-a-manger-01-tables-de-repas.jpg" descr="http://www.gautier.fr/sites/gautier.fr/files/styles/lookbook_sas_niveau2/public/lookbook/10611e48672a39e590e11c598c0d0dea/salles-a-manger-01-tables-de-repas.jpg"/>
          <p:cNvPicPr>
            <a:picLocks noChangeAspect="1"/>
          </p:cNvPicPr>
          <p:nvPr/>
        </p:nvPicPr>
        <p:blipFill>
          <a:blip r:embed="rId2"/>
          <a:srcRect l="6455" r="7302"/>
          <a:stretch>
            <a:fillRect/>
          </a:stretch>
        </p:blipFill>
        <p:spPr>
          <a:xfrm>
            <a:off x="-1" y="-38383"/>
            <a:ext cx="13004801" cy="9791983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1 rue de la chaise…"/>
          <p:cNvSpPr txBox="1"/>
          <p:nvPr/>
        </p:nvSpPr>
        <p:spPr>
          <a:xfrm>
            <a:off x="92568" y="178364"/>
            <a:ext cx="6041815" cy="246684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sz="5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 rue de la chaise</a:t>
            </a:r>
          </a:p>
          <a:p>
            <a:pPr algn="l" defTabSz="1300480">
              <a:defRPr sz="5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98 000 NOUMEA </a:t>
            </a:r>
          </a:p>
          <a:p>
            <a:pPr algn="l" defTabSz="1300480">
              <a:defRPr sz="5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Tel 28.01.01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452" name="PERTE DE CONNAISSANCE"/>
          <p:cNvSpPr/>
          <p:nvPr/>
        </p:nvSpPr>
        <p:spPr>
          <a:xfrm>
            <a:off x="90310" y="108373"/>
            <a:ext cx="7252619" cy="683613"/>
          </a:xfrm>
          <a:prstGeom prst="roundRect">
            <a:avLst>
              <a:gd name="adj" fmla="val 50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solidFill>
              <a:srgbClr val="000000"/>
            </a:solidFill>
          </a:ln>
          <a:effectLst>
            <a:outerShdw blurRad="88900" dist="50800" dir="2700000" rotWithShape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marL="57799" marR="57799" defTabSz="1300480">
              <a:defRPr sz="3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PERTE DE CONNAISSANCE</a:t>
            </a:r>
          </a:p>
        </p:txBody>
      </p:sp>
      <p:sp>
        <p:nvSpPr>
          <p:cNvPr id="453" name="PERTE DE CONNAISSANCE"/>
          <p:cNvSpPr/>
          <p:nvPr/>
        </p:nvSpPr>
        <p:spPr>
          <a:xfrm>
            <a:off x="90310" y="108373"/>
            <a:ext cx="7252619" cy="683613"/>
          </a:xfrm>
          <a:prstGeom prst="roundRect">
            <a:avLst>
              <a:gd name="adj" fmla="val 50000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solidFill>
              <a:srgbClr val="000000"/>
            </a:solidFill>
          </a:ln>
          <a:effectLst>
            <a:outerShdw blurRad="88900" dist="50800" dir="2700000" rotWithShape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marL="57799" marR="57799" defTabSz="1300480">
              <a:defRPr sz="3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PERTE DE CONNAISSANCE</a:t>
            </a:r>
          </a:p>
        </p:txBody>
      </p:sp>
      <p:sp>
        <p:nvSpPr>
          <p:cNvPr id="454" name="PERTE DE CONNAISSANCE chez l’adulte et l’enfant"/>
          <p:cNvSpPr/>
          <p:nvPr/>
        </p:nvSpPr>
        <p:spPr>
          <a:xfrm>
            <a:off x="90310" y="108373"/>
            <a:ext cx="11410317" cy="683613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blurRad="88900" dist="50800" dir="2700000" rotWithShape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marL="57799" marR="57799" defTabSz="1300480">
              <a:defRPr sz="3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PERTE DE CONNAISSANCE chez l’adulte et l’enfant</a:t>
            </a:r>
          </a:p>
        </p:txBody>
      </p:sp>
      <p:sp>
        <p:nvSpPr>
          <p:cNvPr id="455" name="Ligne"/>
          <p:cNvSpPr/>
          <p:nvPr/>
        </p:nvSpPr>
        <p:spPr>
          <a:xfrm>
            <a:off x="3281052" y="849872"/>
            <a:ext cx="1" cy="450015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72248" tIns="72248" rIns="72248" bIns="72248" anchor="ctr"/>
          <a:lstStyle/>
          <a:p>
            <a:pPr defTabSz="830862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6" name="PROTECTION ADAPTÉE"/>
          <p:cNvSpPr/>
          <p:nvPr/>
        </p:nvSpPr>
        <p:spPr>
          <a:xfrm>
            <a:off x="1048704" y="1357773"/>
            <a:ext cx="4464697" cy="637666"/>
          </a:xfrm>
          <a:prstGeom prst="roundRect">
            <a:avLst>
              <a:gd name="adj" fmla="val 42488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defTabSz="830862">
              <a:defRPr sz="2600"/>
            </a:lvl1pPr>
          </a:lstStyle>
          <a:p>
            <a:r>
              <a:t>PROTECTION ADAPTÉE</a:t>
            </a:r>
          </a:p>
        </p:txBody>
      </p:sp>
      <p:sp>
        <p:nvSpPr>
          <p:cNvPr id="457" name="Ligne"/>
          <p:cNvSpPr/>
          <p:nvPr/>
        </p:nvSpPr>
        <p:spPr>
          <a:xfrm>
            <a:off x="3281052" y="2053325"/>
            <a:ext cx="1" cy="45001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72248" tIns="72248" rIns="72248" bIns="72248" anchor="ctr"/>
          <a:lstStyle/>
          <a:p>
            <a:pPr defTabSz="830862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8" name="VICTIME CONSCIENTE ?"/>
          <p:cNvSpPr/>
          <p:nvPr/>
        </p:nvSpPr>
        <p:spPr>
          <a:xfrm>
            <a:off x="981430" y="2561225"/>
            <a:ext cx="4531972" cy="683614"/>
          </a:xfrm>
          <a:prstGeom prst="roundRect">
            <a:avLst>
              <a:gd name="adj" fmla="val 39633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defTabSz="830862">
              <a:defRPr sz="2600"/>
            </a:lvl1pPr>
          </a:lstStyle>
          <a:p>
            <a:r>
              <a:t>VICTIME CONSCIENTE ?</a:t>
            </a:r>
          </a:p>
        </p:txBody>
      </p:sp>
      <p:sp>
        <p:nvSpPr>
          <p:cNvPr id="459" name="Ligne"/>
          <p:cNvSpPr/>
          <p:nvPr/>
        </p:nvSpPr>
        <p:spPr>
          <a:xfrm>
            <a:off x="4496978" y="3308072"/>
            <a:ext cx="1" cy="65572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72248" tIns="72248" rIns="72248" bIns="72248" anchor="ctr"/>
          <a:lstStyle/>
          <a:p>
            <a:pPr defTabSz="830862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0" name="DEMANDER DE L’AIDE"/>
          <p:cNvSpPr/>
          <p:nvPr/>
        </p:nvSpPr>
        <p:spPr>
          <a:xfrm>
            <a:off x="3461591" y="4062880"/>
            <a:ext cx="3348074" cy="1175648"/>
          </a:xfrm>
          <a:prstGeom prst="roundRect">
            <a:avLst>
              <a:gd name="adj" fmla="val 23045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defTabSz="830862">
              <a:defRPr sz="2600"/>
            </a:lvl1pPr>
          </a:lstStyle>
          <a:p>
            <a:r>
              <a:t>DEMANDER DE L’AIDE</a:t>
            </a:r>
          </a:p>
        </p:txBody>
      </p:sp>
      <p:sp>
        <p:nvSpPr>
          <p:cNvPr id="461" name="Ligne"/>
          <p:cNvSpPr/>
          <p:nvPr/>
        </p:nvSpPr>
        <p:spPr>
          <a:xfrm flipH="1">
            <a:off x="1603152" y="3308072"/>
            <a:ext cx="1" cy="65572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72248" tIns="72248" rIns="72248" bIns="72248" anchor="ctr"/>
          <a:lstStyle/>
          <a:p>
            <a:pPr defTabSz="830862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2" name="Voir le MALAISE"/>
          <p:cNvSpPr/>
          <p:nvPr/>
        </p:nvSpPr>
        <p:spPr>
          <a:xfrm>
            <a:off x="40658" y="4027034"/>
            <a:ext cx="3052739" cy="1175648"/>
          </a:xfrm>
          <a:prstGeom prst="roundRect">
            <a:avLst>
              <a:gd name="adj" fmla="val 23045"/>
            </a:avLst>
          </a:prstGeom>
          <a:solidFill>
            <a:schemeClr val="accent6"/>
          </a:solidFill>
          <a:ln w="12700">
            <a:solidFill>
              <a:srgbClr val="000000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defTabSz="830862">
              <a:defRPr sz="2600"/>
            </a:lvl1pPr>
          </a:lstStyle>
          <a:p>
            <a:r>
              <a:t>Voir le MALAISE</a:t>
            </a:r>
          </a:p>
        </p:txBody>
      </p:sp>
      <p:sp>
        <p:nvSpPr>
          <p:cNvPr id="463" name="NON"/>
          <p:cNvSpPr txBox="1"/>
          <p:nvPr/>
        </p:nvSpPr>
        <p:spPr>
          <a:xfrm>
            <a:off x="4720027" y="3317826"/>
            <a:ext cx="903451" cy="54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830862">
              <a:defRPr sz="2600"/>
            </a:lvl1pPr>
          </a:lstStyle>
          <a:p>
            <a:r>
              <a:t>NON</a:t>
            </a:r>
          </a:p>
        </p:txBody>
      </p:sp>
      <p:sp>
        <p:nvSpPr>
          <p:cNvPr id="464" name="OUI"/>
          <p:cNvSpPr txBox="1"/>
          <p:nvPr/>
        </p:nvSpPr>
        <p:spPr>
          <a:xfrm>
            <a:off x="1718700" y="3352944"/>
            <a:ext cx="802257" cy="565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830862">
              <a:defRPr sz="2800"/>
            </a:lvl1pPr>
          </a:lstStyle>
          <a:p>
            <a:r>
              <a:t>OUI</a:t>
            </a:r>
          </a:p>
        </p:txBody>
      </p:sp>
      <p:sp>
        <p:nvSpPr>
          <p:cNvPr id="465" name="Ligne"/>
          <p:cNvSpPr/>
          <p:nvPr/>
        </p:nvSpPr>
        <p:spPr>
          <a:xfrm>
            <a:off x="5135628" y="5337606"/>
            <a:ext cx="1" cy="56803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72248" tIns="72248" rIns="72248" bIns="72248" anchor="ctr"/>
          <a:lstStyle/>
          <a:p>
            <a:pPr defTabSz="830862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6" name="L.V.A"/>
          <p:cNvSpPr/>
          <p:nvPr/>
        </p:nvSpPr>
        <p:spPr>
          <a:xfrm>
            <a:off x="4334433" y="5993271"/>
            <a:ext cx="1674638" cy="709359"/>
          </a:xfrm>
          <a:prstGeom prst="roundRect">
            <a:avLst>
              <a:gd name="adj" fmla="val 38194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defTabSz="830862">
              <a:defRPr sz="2600"/>
            </a:lvl1pPr>
          </a:lstStyle>
          <a:p>
            <a:r>
              <a:t>L.V.A</a:t>
            </a:r>
          </a:p>
        </p:txBody>
      </p:sp>
      <p:sp>
        <p:nvSpPr>
          <p:cNvPr id="467" name="VICTIME CONSCIENTE ?"/>
          <p:cNvSpPr/>
          <p:nvPr/>
        </p:nvSpPr>
        <p:spPr>
          <a:xfrm>
            <a:off x="967462" y="2561225"/>
            <a:ext cx="4531972" cy="683614"/>
          </a:xfrm>
          <a:prstGeom prst="roundRect">
            <a:avLst>
              <a:gd name="adj" fmla="val 39633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defTabSz="830862">
              <a:defRPr sz="2600"/>
            </a:lvl1pPr>
          </a:lstStyle>
          <a:p>
            <a:r>
              <a:t>VICTIME CONSCIENTE ?</a:t>
            </a:r>
          </a:p>
        </p:txBody>
      </p:sp>
      <p:sp>
        <p:nvSpPr>
          <p:cNvPr id="468" name="Ligne"/>
          <p:cNvSpPr/>
          <p:nvPr/>
        </p:nvSpPr>
        <p:spPr>
          <a:xfrm>
            <a:off x="5135627" y="6778302"/>
            <a:ext cx="1" cy="51434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72248" tIns="72248" rIns="72248" bIns="72248" anchor="ctr"/>
          <a:lstStyle/>
          <a:p>
            <a:pPr defTabSz="830862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9" name="RESPIRATION EFFICACE ?"/>
          <p:cNvSpPr/>
          <p:nvPr/>
        </p:nvSpPr>
        <p:spPr>
          <a:xfrm>
            <a:off x="3461591" y="7335339"/>
            <a:ext cx="3348074" cy="1065672"/>
          </a:xfrm>
          <a:prstGeom prst="roundRect">
            <a:avLst>
              <a:gd name="adj" fmla="val 25424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defTabSz="830862">
              <a:defRPr sz="2600"/>
            </a:lvl1pPr>
          </a:lstStyle>
          <a:p>
            <a:r>
              <a:t>RESPIRATION EFFICACE ?</a:t>
            </a:r>
          </a:p>
        </p:txBody>
      </p:sp>
      <p:sp>
        <p:nvSpPr>
          <p:cNvPr id="470" name="Ligne"/>
          <p:cNvSpPr/>
          <p:nvPr/>
        </p:nvSpPr>
        <p:spPr>
          <a:xfrm flipH="1">
            <a:off x="2566821" y="7868173"/>
            <a:ext cx="76841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72248" tIns="72248" rIns="72248" bIns="72248" anchor="ctr"/>
          <a:lstStyle/>
          <a:p>
            <a:pPr defTabSz="830862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1" name="P.L.S"/>
          <p:cNvSpPr/>
          <p:nvPr/>
        </p:nvSpPr>
        <p:spPr>
          <a:xfrm>
            <a:off x="765833" y="7513495"/>
            <a:ext cx="1674638" cy="709359"/>
          </a:xfrm>
          <a:prstGeom prst="roundRect">
            <a:avLst>
              <a:gd name="adj" fmla="val 38194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defTabSz="830862">
              <a:defRPr sz="2600"/>
            </a:lvl1pPr>
          </a:lstStyle>
          <a:p>
            <a:r>
              <a:t>P.L.S</a:t>
            </a:r>
          </a:p>
        </p:txBody>
      </p:sp>
      <p:sp>
        <p:nvSpPr>
          <p:cNvPr id="472" name="OUI"/>
          <p:cNvSpPr txBox="1"/>
          <p:nvPr/>
        </p:nvSpPr>
        <p:spPr>
          <a:xfrm>
            <a:off x="2525182" y="7235795"/>
            <a:ext cx="802258" cy="565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830862">
              <a:defRPr sz="2800"/>
            </a:lvl1pPr>
          </a:lstStyle>
          <a:p>
            <a:r>
              <a:t>OUI</a:t>
            </a:r>
          </a:p>
        </p:txBody>
      </p:sp>
      <p:sp>
        <p:nvSpPr>
          <p:cNvPr id="473" name="Ligne"/>
          <p:cNvSpPr/>
          <p:nvPr/>
        </p:nvSpPr>
        <p:spPr>
          <a:xfrm>
            <a:off x="1745763" y="8302632"/>
            <a:ext cx="1" cy="51435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72248" tIns="72248" rIns="72248" bIns="72248" anchor="ctr"/>
          <a:lstStyle/>
          <a:p>
            <a:pPr defTabSz="830862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4" name="ALERTER / SURVEILLER / PROTEGER"/>
          <p:cNvSpPr/>
          <p:nvPr/>
        </p:nvSpPr>
        <p:spPr>
          <a:xfrm>
            <a:off x="97531" y="8841458"/>
            <a:ext cx="6871126" cy="709358"/>
          </a:xfrm>
          <a:prstGeom prst="roundRect">
            <a:avLst>
              <a:gd name="adj" fmla="val 38194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defTabSz="830862">
              <a:defRPr sz="2600"/>
            </a:lvl1pPr>
          </a:lstStyle>
          <a:p>
            <a:r>
              <a:t>ALERTER / SURVEILLER / PROTEGER</a:t>
            </a:r>
          </a:p>
        </p:txBody>
      </p:sp>
      <p:sp>
        <p:nvSpPr>
          <p:cNvPr id="475" name="Ligne"/>
          <p:cNvSpPr/>
          <p:nvPr/>
        </p:nvSpPr>
        <p:spPr>
          <a:xfrm>
            <a:off x="6931920" y="7868173"/>
            <a:ext cx="938153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72248" tIns="72248" rIns="72248" bIns="72248" anchor="ctr"/>
          <a:lstStyle/>
          <a:p>
            <a:pPr defTabSz="830862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6" name="NON"/>
          <p:cNvSpPr txBox="1"/>
          <p:nvPr/>
        </p:nvSpPr>
        <p:spPr>
          <a:xfrm>
            <a:off x="6949271" y="7342239"/>
            <a:ext cx="903451" cy="54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830862">
              <a:defRPr sz="2600"/>
            </a:lvl1pPr>
          </a:lstStyle>
          <a:p>
            <a:r>
              <a:t>NON</a:t>
            </a:r>
          </a:p>
        </p:txBody>
      </p:sp>
      <p:sp>
        <p:nvSpPr>
          <p:cNvPr id="477" name="Voir L’ARRÊT CARDIAQUE"/>
          <p:cNvSpPr/>
          <p:nvPr/>
        </p:nvSpPr>
        <p:spPr>
          <a:xfrm>
            <a:off x="7992327" y="7270673"/>
            <a:ext cx="3348075" cy="1065672"/>
          </a:xfrm>
          <a:prstGeom prst="roundRect">
            <a:avLst>
              <a:gd name="adj" fmla="val 25424"/>
            </a:avLst>
          </a:prstGeom>
          <a:solidFill>
            <a:schemeClr val="accent6"/>
          </a:solidFill>
          <a:ln w="12700">
            <a:solidFill>
              <a:srgbClr val="000000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 anchor="ctr"/>
          <a:lstStyle>
            <a:lvl1pPr defTabSz="830862">
              <a:defRPr sz="2600"/>
            </a:lvl1pPr>
          </a:lstStyle>
          <a:p>
            <a:r>
              <a:t>Voir L’ARRÊT CARDIAQUE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22" presetClass="entr" presetSubtype="8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22" presetClass="entr" presetSubtype="8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22" presetClass="entr" presetSubtype="8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72" presetID="22" presetClass="entr" presetSubtype="8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22" presetClass="entr" presetSubtype="8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0"/>
                            </p:stCondLst>
                            <p:childTnLst>
                              <p:par>
                                <p:cTn id="80" presetID="22" presetClass="entr" presetSubtype="8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0"/>
                            </p:stCondLst>
                            <p:childTnLst>
                              <p:par>
                                <p:cTn id="84" presetID="22" presetClass="entr" presetSubtype="8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0"/>
                            </p:stCondLst>
                            <p:childTnLst>
                              <p:par>
                                <p:cTn id="88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0"/>
                            </p:stCondLst>
                            <p:childTnLst>
                              <p:par>
                                <p:cTn id="91" presetID="22" presetClass="entr" presetSubtype="8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000"/>
                            </p:stCondLst>
                            <p:childTnLst>
                              <p:par>
                                <p:cTn id="95" presetID="22" presetClass="entr" presetSubtype="8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4000"/>
                            </p:stCondLst>
                            <p:childTnLst>
                              <p:par>
                                <p:cTn id="99" presetID="22" presetClass="entr" presetSubtype="8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3" presetID="22" presetClass="entr" presetSubtype="8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7" presetID="22" presetClass="entr" presetSubtype="8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27" animBg="1" advAuto="0"/>
      <p:bldP spid="452" grpId="1" animBg="1" advAuto="0"/>
      <p:bldP spid="453" grpId="2" animBg="1" advAuto="0"/>
      <p:bldP spid="454" grpId="3" animBg="1" advAuto="0"/>
      <p:bldP spid="455" grpId="4" animBg="1" advAuto="0"/>
      <p:bldP spid="456" grpId="5" animBg="1" advAuto="0"/>
      <p:bldP spid="457" grpId="6" animBg="1" advAuto="0"/>
      <p:bldP spid="458" grpId="7" animBg="1" advAuto="0"/>
      <p:bldP spid="459" grpId="11" animBg="1" advAuto="0"/>
      <p:bldP spid="460" grpId="13" animBg="1" advAuto="0"/>
      <p:bldP spid="461" grpId="8" animBg="1" advAuto="0"/>
      <p:bldP spid="462" grpId="9" animBg="1" advAuto="0"/>
      <p:bldP spid="463" grpId="14" animBg="1" advAuto="0"/>
      <p:bldP spid="464" grpId="10" animBg="1" advAuto="0"/>
      <p:bldP spid="465" grpId="15" animBg="1" advAuto="0"/>
      <p:bldP spid="466" grpId="16" animBg="1" advAuto="0"/>
      <p:bldP spid="467" grpId="12" animBg="1" advAuto="0"/>
      <p:bldP spid="468" grpId="17" animBg="1" advAuto="0"/>
      <p:bldP spid="469" grpId="18" animBg="1" advAuto="0"/>
      <p:bldP spid="470" grpId="19" animBg="1" advAuto="0"/>
      <p:bldP spid="471" grpId="20" animBg="1" advAuto="0"/>
      <p:bldP spid="472" grpId="21" animBg="1" advAuto="0"/>
      <p:bldP spid="473" grpId="22" animBg="1" advAuto="0"/>
      <p:bldP spid="474" grpId="23" animBg="1" advAuto="0"/>
      <p:bldP spid="475" grpId="24" animBg="1" advAuto="0"/>
      <p:bldP spid="476" grpId="25" animBg="1" advAuto="0"/>
      <p:bldP spid="477" grpId="2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http://www2.ac-lyon.fr/etab/colleges/col-69/emile-zola/IMG/jpg_Collge_Emile_Zola_Belleville_43_.jpg" descr="http://www2.ac-lyon.fr/etab/colleges/col-69/emile-zola/IMG/jpg_Collge_Emile_Zola_Belleville_43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Collège Kicoupe…"/>
          <p:cNvSpPr txBox="1"/>
          <p:nvPr/>
        </p:nvSpPr>
        <p:spPr>
          <a:xfrm>
            <a:off x="255128" y="268675"/>
            <a:ext cx="6041815" cy="246684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sz="5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Collège Kicoupe</a:t>
            </a:r>
          </a:p>
          <a:p>
            <a:pPr algn="l" defTabSz="1300480">
              <a:defRPr sz="5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KONE </a:t>
            </a:r>
          </a:p>
          <a:p>
            <a:pPr algn="l" defTabSz="1300480">
              <a:defRPr sz="5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Tel 44.01.01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HEMORRAGIES EXTERNES"/>
          <p:cNvSpPr/>
          <p:nvPr/>
        </p:nvSpPr>
        <p:spPr>
          <a:xfrm>
            <a:off x="363008" y="144497"/>
            <a:ext cx="4903965" cy="665552"/>
          </a:xfrm>
          <a:prstGeom prst="roundRect">
            <a:avLst>
              <a:gd name="adj" fmla="val 40708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HEMORRAGIES EXTERNES</a:t>
            </a:r>
          </a:p>
        </p:txBody>
      </p:sp>
      <p:sp>
        <p:nvSpPr>
          <p:cNvPr id="330" name="Ligne"/>
          <p:cNvSpPr/>
          <p:nvPr/>
        </p:nvSpPr>
        <p:spPr>
          <a:xfrm>
            <a:off x="2814990" y="813466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1" name="PROTECTION ADAPTÉE"/>
          <p:cNvSpPr/>
          <p:nvPr/>
        </p:nvSpPr>
        <p:spPr>
          <a:xfrm>
            <a:off x="286173" y="1296563"/>
            <a:ext cx="5057635" cy="524656"/>
          </a:xfrm>
          <a:prstGeom prst="roundRect">
            <a:avLst>
              <a:gd name="adj" fmla="val 36310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PROTECTION ADAPTÉE</a:t>
            </a:r>
          </a:p>
        </p:txBody>
      </p:sp>
      <p:sp>
        <p:nvSpPr>
          <p:cNvPr id="332" name="Ligne"/>
          <p:cNvSpPr/>
          <p:nvPr/>
        </p:nvSpPr>
        <p:spPr>
          <a:xfrm>
            <a:off x="2814990" y="1822728"/>
            <a:ext cx="1" cy="4064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3" name="Regarder s’il n’y a pas de corps étranger"/>
          <p:cNvSpPr/>
          <p:nvPr/>
        </p:nvSpPr>
        <p:spPr>
          <a:xfrm>
            <a:off x="286173" y="2218721"/>
            <a:ext cx="5057635" cy="967812"/>
          </a:xfrm>
          <a:prstGeom prst="roundRect">
            <a:avLst>
              <a:gd name="adj" fmla="val 19684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Regarder s’il n’y a pas de corps étranger</a:t>
            </a:r>
          </a:p>
        </p:txBody>
      </p:sp>
      <p:sp>
        <p:nvSpPr>
          <p:cNvPr id="334" name="Ligne"/>
          <p:cNvSpPr/>
          <p:nvPr/>
        </p:nvSpPr>
        <p:spPr>
          <a:xfrm>
            <a:off x="2814990" y="3263660"/>
            <a:ext cx="1" cy="4064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5" name="COMPRIMER LOCALEMENT AVEC LA MAIN"/>
          <p:cNvSpPr/>
          <p:nvPr/>
        </p:nvSpPr>
        <p:spPr>
          <a:xfrm>
            <a:off x="286173" y="3687924"/>
            <a:ext cx="5057635" cy="967812"/>
          </a:xfrm>
          <a:prstGeom prst="roundRect">
            <a:avLst>
              <a:gd name="adj" fmla="val 19684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COMPRIMER LOCALEMENT AVEC LA MAIN</a:t>
            </a:r>
          </a:p>
        </p:txBody>
      </p:sp>
      <p:sp>
        <p:nvSpPr>
          <p:cNvPr id="336" name="Ligne"/>
          <p:cNvSpPr/>
          <p:nvPr/>
        </p:nvSpPr>
        <p:spPr>
          <a:xfrm>
            <a:off x="2814990" y="4673599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7" name="ALLONGER"/>
          <p:cNvSpPr/>
          <p:nvPr/>
        </p:nvSpPr>
        <p:spPr>
          <a:xfrm>
            <a:off x="1643309" y="5162850"/>
            <a:ext cx="2343363" cy="524656"/>
          </a:xfrm>
          <a:prstGeom prst="roundRect">
            <a:avLst>
              <a:gd name="adj" fmla="val 36310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ALLONGER</a:t>
            </a:r>
          </a:p>
        </p:txBody>
      </p:sp>
      <p:sp>
        <p:nvSpPr>
          <p:cNvPr id="338" name="Ligne"/>
          <p:cNvSpPr/>
          <p:nvPr/>
        </p:nvSpPr>
        <p:spPr>
          <a:xfrm>
            <a:off x="2814990" y="5663852"/>
            <a:ext cx="1" cy="4064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9" name="SAUVETEUR ISOLÉ??"/>
          <p:cNvSpPr/>
          <p:nvPr/>
        </p:nvSpPr>
        <p:spPr>
          <a:xfrm>
            <a:off x="755332" y="6126603"/>
            <a:ext cx="4119317" cy="524656"/>
          </a:xfrm>
          <a:prstGeom prst="roundRect">
            <a:avLst>
              <a:gd name="adj" fmla="val 36310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SAUVETEUR ISOLÉ??</a:t>
            </a:r>
          </a:p>
        </p:txBody>
      </p:sp>
      <p:sp>
        <p:nvSpPr>
          <p:cNvPr id="340" name="Ligne"/>
          <p:cNvSpPr/>
          <p:nvPr/>
        </p:nvSpPr>
        <p:spPr>
          <a:xfrm>
            <a:off x="4227318" y="6707609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1" name="NON"/>
          <p:cNvSpPr txBox="1"/>
          <p:nvPr/>
        </p:nvSpPr>
        <p:spPr>
          <a:xfrm>
            <a:off x="4376846" y="6702523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342" name="MAINTENIR LA COMPRESSION MANUELLE"/>
          <p:cNvSpPr/>
          <p:nvPr/>
        </p:nvSpPr>
        <p:spPr>
          <a:xfrm>
            <a:off x="3636856" y="7214847"/>
            <a:ext cx="5731088" cy="967811"/>
          </a:xfrm>
          <a:prstGeom prst="roundRect">
            <a:avLst>
              <a:gd name="adj" fmla="val 19684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MAINTENIR LA COMPRESSION MANUELLE</a:t>
            </a:r>
          </a:p>
        </p:txBody>
      </p:sp>
      <p:sp>
        <p:nvSpPr>
          <p:cNvPr id="343" name="Ligne"/>
          <p:cNvSpPr/>
          <p:nvPr/>
        </p:nvSpPr>
        <p:spPr>
          <a:xfrm>
            <a:off x="6359224" y="8283494"/>
            <a:ext cx="1" cy="55922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4" name="ALERTER / COUVRIR / SURVEILLER"/>
          <p:cNvSpPr/>
          <p:nvPr/>
        </p:nvSpPr>
        <p:spPr>
          <a:xfrm>
            <a:off x="1274560" y="8943551"/>
            <a:ext cx="6508046" cy="665552"/>
          </a:xfrm>
          <a:prstGeom prst="roundRect">
            <a:avLst>
              <a:gd name="adj" fmla="val 28623"/>
            </a:avLst>
          </a:prstGeom>
          <a:solidFill>
            <a:srgbClr val="D6D5D5">
              <a:alpha val="18577"/>
            </a:srgbClr>
          </a:solidFill>
          <a:ln w="12700">
            <a:solidFill>
              <a:srgbClr val="000000">
                <a:alpha val="18577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ALERTER / COUVRIR / SURVEILLER</a:t>
            </a:r>
          </a:p>
        </p:txBody>
      </p:sp>
      <p:sp>
        <p:nvSpPr>
          <p:cNvPr id="345" name="POSE D’UN PANSEMENT COMPRESSIF"/>
          <p:cNvSpPr/>
          <p:nvPr/>
        </p:nvSpPr>
        <p:spPr>
          <a:xfrm>
            <a:off x="97225" y="7167603"/>
            <a:ext cx="3075659" cy="1349294"/>
          </a:xfrm>
          <a:prstGeom prst="roundRect">
            <a:avLst>
              <a:gd name="adj" fmla="val 1411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POSE D’UN PANSEMENT COMPRESSIF</a:t>
            </a:r>
          </a:p>
        </p:txBody>
      </p:sp>
      <p:sp>
        <p:nvSpPr>
          <p:cNvPr id="346" name="OUI"/>
          <p:cNvSpPr txBox="1"/>
          <p:nvPr/>
        </p:nvSpPr>
        <p:spPr>
          <a:xfrm>
            <a:off x="1923980" y="6684947"/>
            <a:ext cx="6672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347" name="NON"/>
          <p:cNvSpPr txBox="1"/>
          <p:nvPr/>
        </p:nvSpPr>
        <p:spPr>
          <a:xfrm>
            <a:off x="3004682" y="3208129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348" name="Ligne"/>
          <p:cNvSpPr/>
          <p:nvPr/>
        </p:nvSpPr>
        <p:spPr>
          <a:xfrm>
            <a:off x="1985821" y="8538494"/>
            <a:ext cx="1" cy="4064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9" name="ALERTER / COUVRIR / SURVEILLER"/>
          <p:cNvSpPr/>
          <p:nvPr/>
        </p:nvSpPr>
        <p:spPr>
          <a:xfrm>
            <a:off x="1274560" y="8943551"/>
            <a:ext cx="6508046" cy="665552"/>
          </a:xfrm>
          <a:prstGeom prst="roundRect">
            <a:avLst>
              <a:gd name="adj" fmla="val 28623"/>
            </a:avLst>
          </a:prstGeom>
          <a:solidFill>
            <a:srgbClr val="D6D5D5">
              <a:alpha val="18577"/>
            </a:srgbClr>
          </a:solidFill>
          <a:ln w="12700">
            <a:solidFill>
              <a:srgbClr val="000000">
                <a:alpha val="18577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ALERTER / COUVRIR / SURVEILLER</a:t>
            </a:r>
          </a:p>
        </p:txBody>
      </p:sp>
      <p:sp>
        <p:nvSpPr>
          <p:cNvPr id="350" name="Ligne"/>
          <p:cNvSpPr/>
          <p:nvPr/>
        </p:nvSpPr>
        <p:spPr>
          <a:xfrm>
            <a:off x="5415738" y="2702626"/>
            <a:ext cx="1355656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1" name="OUI"/>
          <p:cNvSpPr txBox="1"/>
          <p:nvPr/>
        </p:nvSpPr>
        <p:spPr>
          <a:xfrm>
            <a:off x="5632485" y="2257929"/>
            <a:ext cx="66720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352" name="Plusieurs victimes"/>
          <p:cNvSpPr/>
          <p:nvPr/>
        </p:nvSpPr>
        <p:spPr>
          <a:xfrm>
            <a:off x="6843324" y="532761"/>
            <a:ext cx="5057635" cy="967812"/>
          </a:xfrm>
          <a:prstGeom prst="roundRect">
            <a:avLst>
              <a:gd name="adj" fmla="val 19684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Plusieurs victimes </a:t>
            </a:r>
          </a:p>
        </p:txBody>
      </p:sp>
      <p:sp>
        <p:nvSpPr>
          <p:cNvPr id="353" name="METTRE EN PLACE UN GARROT DE FORTUNE"/>
          <p:cNvSpPr/>
          <p:nvPr/>
        </p:nvSpPr>
        <p:spPr>
          <a:xfrm>
            <a:off x="6843324" y="2218721"/>
            <a:ext cx="5057635" cy="967812"/>
          </a:xfrm>
          <a:prstGeom prst="roundRect">
            <a:avLst>
              <a:gd name="adj" fmla="val 19684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METTRE EN PLACE UN GARROT DE FORTUNE</a:t>
            </a:r>
          </a:p>
        </p:txBody>
      </p:sp>
      <p:sp>
        <p:nvSpPr>
          <p:cNvPr id="354" name="Ligne"/>
          <p:cNvSpPr/>
          <p:nvPr/>
        </p:nvSpPr>
        <p:spPr>
          <a:xfrm>
            <a:off x="9372141" y="1558891"/>
            <a:ext cx="1" cy="60151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5" name="Ligne"/>
          <p:cNvSpPr/>
          <p:nvPr/>
        </p:nvSpPr>
        <p:spPr>
          <a:xfrm>
            <a:off x="8032115" y="3355567"/>
            <a:ext cx="2648304" cy="5962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425" y="21573"/>
                </a:lnTo>
                <a:lnTo>
                  <a:pt x="0" y="21600"/>
                </a:ln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6" name="METTRE EN PLACE UN GARROT DE FORTUNE"/>
          <p:cNvSpPr/>
          <p:nvPr/>
        </p:nvSpPr>
        <p:spPr>
          <a:xfrm>
            <a:off x="6843324" y="2218721"/>
            <a:ext cx="5057635" cy="967812"/>
          </a:xfrm>
          <a:prstGeom prst="roundRect">
            <a:avLst>
              <a:gd name="adj" fmla="val 19684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METTRE EN PLACE UN GARROT DE FORTUNE</a:t>
            </a:r>
          </a:p>
        </p:txBody>
      </p:sp>
      <p:sp>
        <p:nvSpPr>
          <p:cNvPr id="357" name="ALERTER / COUVRIR / SURVEILLER"/>
          <p:cNvSpPr/>
          <p:nvPr/>
        </p:nvSpPr>
        <p:spPr>
          <a:xfrm>
            <a:off x="1274560" y="8966491"/>
            <a:ext cx="6508046" cy="665552"/>
          </a:xfrm>
          <a:prstGeom prst="roundRect">
            <a:avLst>
              <a:gd name="adj" fmla="val 28623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ALERTER / COUVRIR / SURVEILLER</a:t>
            </a:r>
          </a:p>
        </p:txBody>
      </p:sp>
      <p:sp>
        <p:nvSpPr>
          <p:cNvPr id="358" name="Ligne"/>
          <p:cNvSpPr/>
          <p:nvPr/>
        </p:nvSpPr>
        <p:spPr>
          <a:xfrm>
            <a:off x="1769074" y="6707609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1" animBg="1" advAuto="0"/>
      <p:bldP spid="330" grpId="2" animBg="1" advAuto="0"/>
      <p:bldP spid="331" grpId="3" animBg="1" advAuto="0"/>
      <p:bldP spid="332" grpId="4" animBg="1" advAuto="0"/>
      <p:bldP spid="333" grpId="5" animBg="1" advAuto="0"/>
      <p:bldP spid="334" grpId="6" animBg="1" advAuto="0"/>
      <p:bldP spid="335" grpId="8" animBg="1" advAuto="0"/>
      <p:bldP spid="336" grpId="9" animBg="1" advAuto="0"/>
      <p:bldP spid="337" grpId="10" animBg="1" advAuto="0"/>
      <p:bldP spid="338" grpId="11" animBg="1" advAuto="0"/>
      <p:bldP spid="339" grpId="12" animBg="1" advAuto="0"/>
      <p:bldP spid="340" grpId="13" animBg="1" advAuto="0"/>
      <p:bldP spid="341" grpId="14" animBg="1" advAuto="0"/>
      <p:bldP spid="342" grpId="15" animBg="1" advAuto="0"/>
      <p:bldP spid="343" grpId="16" animBg="1" advAuto="0"/>
      <p:bldP spid="344" grpId="18" animBg="1" advAuto="0"/>
      <p:bldP spid="345" grpId="19" animBg="1" advAuto="0"/>
      <p:bldP spid="346" grpId="17" animBg="1" advAuto="0"/>
      <p:bldP spid="347" grpId="7" animBg="1" advAuto="0"/>
      <p:bldP spid="348" grpId="20" animBg="1" advAuto="0"/>
      <p:bldP spid="349" grpId="21" animBg="1" advAuto="0"/>
      <p:bldP spid="350" grpId="22" animBg="1" advAuto="0"/>
      <p:bldP spid="351" grpId="23" animBg="1" advAuto="0"/>
      <p:bldP spid="352" grpId="24" animBg="1" advAuto="0"/>
      <p:bldP spid="353" grpId="26" animBg="1" advAuto="0"/>
      <p:bldP spid="354" grpId="25" animBg="1" advAuto="0"/>
      <p:bldP spid="355" grpId="27" animBg="1" advAuto="0"/>
      <p:bldP spid="356" grpId="28" animBg="1" advAuto="0"/>
      <p:bldP spid="357" grpId="29" animBg="1" advAuto="0"/>
      <p:bldP spid="358" grpId="3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ARRÊT CARDIAQUE"/>
          <p:cNvSpPr txBox="1"/>
          <p:nvPr/>
        </p:nvSpPr>
        <p:spPr>
          <a:xfrm>
            <a:off x="1208595" y="4187606"/>
            <a:ext cx="1058761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solidFill>
                  <a:srgbClr val="7B7826"/>
                </a:solidFill>
              </a:defRPr>
            </a:lvl1pPr>
          </a:lstStyle>
          <a:p>
            <a:r>
              <a:t>ARRÊT CARDIAQUE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http://web.ac-corse.fr/clg_laetitia/photo/gal/pic/gal-5775.jpg" descr="http://web.ac-corse.fr/clg_laetitia/photo/gal/pic/gal-5775.jpg"/>
          <p:cNvPicPr>
            <a:picLocks noChangeAspect="1"/>
          </p:cNvPicPr>
          <p:nvPr/>
        </p:nvPicPr>
        <p:blipFill>
          <a:blip r:embed="rId2"/>
          <a:srcRect r="11242"/>
          <a:stretch>
            <a:fillRect/>
          </a:stretch>
        </p:blipFill>
        <p:spPr>
          <a:xfrm>
            <a:off x="-49672" y="-1"/>
            <a:ext cx="13054472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Collège de Koutio…"/>
          <p:cNvSpPr txBox="1"/>
          <p:nvPr/>
        </p:nvSpPr>
        <p:spPr>
          <a:xfrm>
            <a:off x="-22578" y="-1"/>
            <a:ext cx="5797974" cy="1984249"/>
          </a:xfrm>
          <a:prstGeom prst="rect">
            <a:avLst/>
          </a:prstGeom>
          <a:solidFill>
            <a:srgbClr val="FAC090"/>
          </a:solidFill>
          <a:ln w="12700">
            <a:solidFill>
              <a:srgbClr val="000000"/>
            </a:solidFill>
          </a:ln>
          <a:effectLst>
            <a:outerShdw blurRad="50800" dist="254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Collège de Koutio</a:t>
            </a:r>
          </a:p>
          <a:p>
            <a:pPr algn="l" defTabSz="130048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Salle des professeurs</a:t>
            </a:r>
          </a:p>
          <a:p>
            <a:pPr algn="l" defTabSz="130048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4, rue du professeur tournesol</a:t>
            </a:r>
          </a:p>
          <a:p>
            <a:pPr algn="l" defTabSz="130048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98835 DUMBEA </a:t>
            </a:r>
          </a:p>
          <a:p>
            <a:pPr algn="l" defTabSz="130048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Tel 44.00.00</a:t>
            </a:r>
          </a:p>
        </p:txBody>
      </p:sp>
      <p:pic>
        <p:nvPicPr>
          <p:cNvPr id="364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2791"/>
            <a:ext cx="571219" cy="568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ARRÊT CARDIAQUE"/>
          <p:cNvSpPr/>
          <p:nvPr/>
        </p:nvSpPr>
        <p:spPr>
          <a:xfrm>
            <a:off x="4883711" y="968427"/>
            <a:ext cx="3624798" cy="480666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blurRad="63500" dist="38100" dir="2700000" rotWithShape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ARRÊT CARDIAQUE</a:t>
            </a:r>
          </a:p>
        </p:txBody>
      </p:sp>
      <p:sp>
        <p:nvSpPr>
          <p:cNvPr id="367" name="(FAIRE) ALERTER ET DEMANDER UN DAE"/>
          <p:cNvSpPr/>
          <p:nvPr/>
        </p:nvSpPr>
        <p:spPr>
          <a:xfrm>
            <a:off x="4429154" y="1830673"/>
            <a:ext cx="5491492" cy="448359"/>
          </a:xfrm>
          <a:prstGeom prst="roundRect">
            <a:avLst>
              <a:gd name="adj" fmla="val 42488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r>
              <a:t>(FAIRE) ALERTER ET DEMANDER UN DAE</a:t>
            </a:r>
          </a:p>
        </p:txBody>
      </p:sp>
      <p:sp>
        <p:nvSpPr>
          <p:cNvPr id="368" name="Ligne"/>
          <p:cNvSpPr/>
          <p:nvPr/>
        </p:nvSpPr>
        <p:spPr>
          <a:xfrm>
            <a:off x="6822545" y="1556174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9" name="Ligne"/>
          <p:cNvSpPr/>
          <p:nvPr/>
        </p:nvSpPr>
        <p:spPr>
          <a:xfrm>
            <a:off x="6822545" y="2342552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0" name="DAE DISPONIBLE ?"/>
          <p:cNvSpPr/>
          <p:nvPr/>
        </p:nvSpPr>
        <p:spPr>
          <a:xfrm>
            <a:off x="4301237" y="2777436"/>
            <a:ext cx="5491492" cy="448360"/>
          </a:xfrm>
          <a:prstGeom prst="roundRect">
            <a:avLst>
              <a:gd name="adj" fmla="val 42488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r>
              <a:t>DAE DISPONIBLE ?</a:t>
            </a:r>
          </a:p>
        </p:txBody>
      </p:sp>
      <p:sp>
        <p:nvSpPr>
          <p:cNvPr id="371" name="Ligne"/>
          <p:cNvSpPr/>
          <p:nvPr/>
        </p:nvSpPr>
        <p:spPr>
          <a:xfrm flipH="1">
            <a:off x="2811444" y="3098899"/>
            <a:ext cx="1336625" cy="662679"/>
          </a:xfrm>
          <a:prstGeom prst="line">
            <a:avLst/>
          </a:prstGeom>
          <a:ln w="38100">
            <a:solidFill>
              <a:srgbClr val="000000">
                <a:alpha val="24334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2" name="Ligne"/>
          <p:cNvSpPr/>
          <p:nvPr/>
        </p:nvSpPr>
        <p:spPr>
          <a:xfrm>
            <a:off x="7056649" y="3362753"/>
            <a:ext cx="1862244" cy="1126769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3" name="OUI"/>
          <p:cNvSpPr txBox="1"/>
          <p:nvPr/>
        </p:nvSpPr>
        <p:spPr>
          <a:xfrm>
            <a:off x="3843862" y="3344264"/>
            <a:ext cx="575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OUI</a:t>
            </a:r>
          </a:p>
        </p:txBody>
      </p:sp>
      <p:sp>
        <p:nvSpPr>
          <p:cNvPr id="374" name="NON"/>
          <p:cNvSpPr txBox="1"/>
          <p:nvPr/>
        </p:nvSpPr>
        <p:spPr>
          <a:xfrm>
            <a:off x="7993020" y="3550130"/>
            <a:ext cx="659639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NON</a:t>
            </a:r>
          </a:p>
        </p:txBody>
      </p:sp>
      <p:sp>
        <p:nvSpPr>
          <p:cNvPr id="375" name="VERIFICATION DE LA CONSCIENCE ET DE LA RESPIRTAION"/>
          <p:cNvSpPr/>
          <p:nvPr/>
        </p:nvSpPr>
        <p:spPr>
          <a:xfrm>
            <a:off x="2229129" y="65289"/>
            <a:ext cx="9635708" cy="4806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  <a:effectLst>
            <a:outerShdw blurRad="63500" dist="38100" dir="2700000" rotWithShape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VERIFICATION DE LA CONSCIENCE ET DE LA RESPIRTAION</a:t>
            </a:r>
          </a:p>
        </p:txBody>
      </p:sp>
      <p:sp>
        <p:nvSpPr>
          <p:cNvPr id="376" name="Ligne"/>
          <p:cNvSpPr/>
          <p:nvPr/>
        </p:nvSpPr>
        <p:spPr>
          <a:xfrm>
            <a:off x="10876174" y="5384607"/>
            <a:ext cx="1" cy="49336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7" name="RCP:…"/>
          <p:cNvSpPr/>
          <p:nvPr/>
        </p:nvSpPr>
        <p:spPr>
          <a:xfrm>
            <a:off x="9063775" y="3533650"/>
            <a:ext cx="3624798" cy="1670100"/>
          </a:xfrm>
          <a:prstGeom prst="roundRect">
            <a:avLst>
              <a:gd name="adj" fmla="val 11407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300"/>
            </a:pPr>
            <a:r>
              <a:t>RCP:</a:t>
            </a:r>
          </a:p>
          <a:p>
            <a:pPr>
              <a:defRPr sz="2300"/>
            </a:pPr>
            <a:r>
              <a:t>30 compressions thoraciques</a:t>
            </a:r>
          </a:p>
          <a:p>
            <a:pPr>
              <a:defRPr sz="2300"/>
            </a:pPr>
            <a:r>
              <a:t>2 insufflations</a:t>
            </a:r>
          </a:p>
        </p:txBody>
      </p:sp>
      <p:sp>
        <p:nvSpPr>
          <p:cNvPr id="378" name="DISPONIBILITÉ D’UN DAE ?"/>
          <p:cNvSpPr/>
          <p:nvPr/>
        </p:nvSpPr>
        <p:spPr>
          <a:xfrm>
            <a:off x="9063775" y="6032645"/>
            <a:ext cx="3624798" cy="991497"/>
          </a:xfrm>
          <a:prstGeom prst="roundRect">
            <a:avLst>
              <a:gd name="adj" fmla="val 19213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/>
            </a:lvl1pPr>
          </a:lstStyle>
          <a:p>
            <a:r>
              <a:t>DISPONIBILITÉ D’UN DAE ?</a:t>
            </a:r>
          </a:p>
        </p:txBody>
      </p:sp>
      <p:sp>
        <p:nvSpPr>
          <p:cNvPr id="379" name="Ligne"/>
          <p:cNvSpPr/>
          <p:nvPr/>
        </p:nvSpPr>
        <p:spPr>
          <a:xfrm>
            <a:off x="10876174" y="7178813"/>
            <a:ext cx="1" cy="493366"/>
          </a:xfrm>
          <a:prstGeom prst="line">
            <a:avLst/>
          </a:prstGeom>
          <a:ln w="38100">
            <a:solidFill>
              <a:srgbClr val="000000">
                <a:alpha val="24528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0" name="RCP JUSQU’A l’arrivée des secours ou REPRISE de la respiration"/>
          <p:cNvSpPr/>
          <p:nvPr/>
        </p:nvSpPr>
        <p:spPr>
          <a:xfrm>
            <a:off x="9063775" y="7826851"/>
            <a:ext cx="3624798" cy="1416100"/>
          </a:xfrm>
          <a:prstGeom prst="roundRect">
            <a:avLst>
              <a:gd name="adj" fmla="val 13452"/>
            </a:avLst>
          </a:prstGeom>
          <a:solidFill>
            <a:srgbClr val="D6D5D5">
              <a:alpha val="24528"/>
            </a:srgbClr>
          </a:solidFill>
          <a:ln w="12700">
            <a:solidFill>
              <a:srgbClr val="000000">
                <a:alpha val="24528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/>
            </a:lvl1pPr>
          </a:lstStyle>
          <a:p>
            <a:r>
              <a:t>RCP JUSQU’A l’arrivée des secours ou REPRISE de la respiration</a:t>
            </a:r>
          </a:p>
        </p:txBody>
      </p:sp>
      <p:sp>
        <p:nvSpPr>
          <p:cNvPr id="381" name="Ligne"/>
          <p:cNvSpPr/>
          <p:nvPr/>
        </p:nvSpPr>
        <p:spPr>
          <a:xfrm flipH="1">
            <a:off x="4196100" y="6528392"/>
            <a:ext cx="469324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2" name="OUI"/>
          <p:cNvSpPr txBox="1"/>
          <p:nvPr/>
        </p:nvSpPr>
        <p:spPr>
          <a:xfrm>
            <a:off x="6408581" y="6024105"/>
            <a:ext cx="575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OUI</a:t>
            </a:r>
          </a:p>
        </p:txBody>
      </p:sp>
      <p:sp>
        <p:nvSpPr>
          <p:cNvPr id="383" name="METTRE EN PLACE LE DAE…"/>
          <p:cNvSpPr/>
          <p:nvPr/>
        </p:nvSpPr>
        <p:spPr>
          <a:xfrm>
            <a:off x="1745757" y="3930442"/>
            <a:ext cx="2275912" cy="3340516"/>
          </a:xfrm>
          <a:prstGeom prst="roundRect">
            <a:avLst>
              <a:gd name="adj" fmla="val 8370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300"/>
            </a:pPr>
            <a:r>
              <a:t>METTRE EN PLACE LE DAE</a:t>
            </a:r>
          </a:p>
          <a:p>
            <a:pPr>
              <a:defRPr sz="2300"/>
            </a:pPr>
            <a:r>
              <a:t>Suivre les instructions du DAE jusqu’à l’arrivée des secours</a:t>
            </a:r>
          </a:p>
        </p:txBody>
      </p:sp>
      <p:sp>
        <p:nvSpPr>
          <p:cNvPr id="384" name="Ligne"/>
          <p:cNvSpPr/>
          <p:nvPr/>
        </p:nvSpPr>
        <p:spPr>
          <a:xfrm>
            <a:off x="6822545" y="598983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5" name="NON"/>
          <p:cNvSpPr txBox="1"/>
          <p:nvPr/>
        </p:nvSpPr>
        <p:spPr>
          <a:xfrm>
            <a:off x="10955789" y="7225796"/>
            <a:ext cx="659639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NON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7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5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7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75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9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7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250"/>
                            </p:stCondLst>
                            <p:childTnLst>
                              <p:par>
                                <p:cTn id="33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7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7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750"/>
                            </p:stCondLst>
                            <p:childTnLst>
                              <p:par>
                                <p:cTn id="41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7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5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250"/>
                            </p:stCondLst>
                            <p:childTnLst>
                              <p:par>
                                <p:cTn id="49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7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000"/>
                            </p:stCondLst>
                            <p:childTnLst>
                              <p:par>
                                <p:cTn id="53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4750"/>
                            </p:stCondLst>
                            <p:childTnLst>
                              <p:par>
                                <p:cTn id="57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7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500"/>
                            </p:stCondLst>
                            <p:childTnLst>
                              <p:par>
                                <p:cTn id="61" presetID="22" presetClass="entr" presetSubtype="8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7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6250"/>
                            </p:stCondLst>
                            <p:childTnLst>
                              <p:par>
                                <p:cTn id="65" presetID="22" presetClass="entr" presetSubtype="8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7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000"/>
                            </p:stCondLst>
                            <p:childTnLst>
                              <p:par>
                                <p:cTn id="69" presetID="22" presetClass="entr" presetSubtype="8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7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7750"/>
                            </p:stCondLst>
                            <p:childTnLst>
                              <p:par>
                                <p:cTn id="73" presetID="22" presetClass="entr" presetSubtype="8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7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77" presetID="22" presetClass="entr" presetSubtype="8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7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9250"/>
                            </p:stCondLst>
                            <p:childTnLst>
                              <p:par>
                                <p:cTn id="81" presetID="22" presetClass="entr" presetSubtype="8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7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2" animBg="1" advAuto="0"/>
      <p:bldP spid="367" grpId="4" animBg="1" advAuto="0"/>
      <p:bldP spid="368" grpId="3" animBg="1" advAuto="0"/>
      <p:bldP spid="369" grpId="5" animBg="1" advAuto="0"/>
      <p:bldP spid="370" grpId="6" animBg="1" advAuto="0"/>
      <p:bldP spid="371" grpId="16" animBg="1" advAuto="0"/>
      <p:bldP spid="372" grpId="19" animBg="1" advAuto="0"/>
      <p:bldP spid="373" grpId="17" animBg="1" advAuto="0"/>
      <p:bldP spid="374" grpId="7" animBg="1" advAuto="0"/>
      <p:bldP spid="375" grpId="1" animBg="1" advAuto="0"/>
      <p:bldP spid="376" grpId="8" animBg="1" advAuto="0"/>
      <p:bldP spid="377" grpId="9" animBg="1" advAuto="0"/>
      <p:bldP spid="378" grpId="10" animBg="1" advAuto="0"/>
      <p:bldP spid="379" grpId="13" animBg="1" advAuto="0"/>
      <p:bldP spid="380" grpId="15" animBg="1" advAuto="0"/>
      <p:bldP spid="381" grpId="11" animBg="1" advAuto="0"/>
      <p:bldP spid="382" grpId="12" animBg="1" advAuto="0"/>
      <p:bldP spid="383" grpId="14" animBg="1" advAuto="0"/>
      <p:bldP spid="384" grpId="18" animBg="1" advAuto="0"/>
      <p:bldP spid="385" grpId="2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OBSTRUCTION DES VOIES AÉRIENNES"/>
          <p:cNvSpPr txBox="1"/>
          <p:nvPr/>
        </p:nvSpPr>
        <p:spPr>
          <a:xfrm>
            <a:off x="1020130" y="3517454"/>
            <a:ext cx="10964540" cy="271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dirty="0"/>
              <a:t>OBSTRUCTION DES </a:t>
            </a:r>
            <a:endParaRPr lang="fr-FR" dirty="0"/>
          </a:p>
          <a:p>
            <a:r>
              <a:rPr dirty="0"/>
              <a:t>VOIES AÉRIENNES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itr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0" name="Sous-titr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91" name="Image 3" descr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ZoneTexte 4"/>
          <p:cNvSpPr txBox="1"/>
          <p:nvPr/>
        </p:nvSpPr>
        <p:spPr>
          <a:xfrm>
            <a:off x="72250" y="81844"/>
            <a:ext cx="4480572" cy="2184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Résidence Golden</a:t>
            </a:r>
          </a:p>
          <a:p>
            <a:pPr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10, rue de la tarte</a:t>
            </a:r>
          </a:p>
          <a:p>
            <a:pPr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98850 POINDIMIÉ</a:t>
            </a:r>
          </a:p>
          <a:p>
            <a:pPr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Tél: 40.22.70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OBSTRUCTION DES VOIES AERIENNES chez l’adulte et l’enfant"/>
          <p:cNvSpPr/>
          <p:nvPr/>
        </p:nvSpPr>
        <p:spPr>
          <a:xfrm>
            <a:off x="4088179" y="77274"/>
            <a:ext cx="6021494" cy="939338"/>
          </a:xfrm>
          <a:prstGeom prst="roundRect">
            <a:avLst>
              <a:gd name="adj" fmla="val 2028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OBSTRUCTION DES VOIES AERIENNES chez l’adulte et l’enfant</a:t>
            </a:r>
          </a:p>
        </p:txBody>
      </p:sp>
      <p:sp>
        <p:nvSpPr>
          <p:cNvPr id="395" name="Ligne"/>
          <p:cNvSpPr/>
          <p:nvPr/>
        </p:nvSpPr>
        <p:spPr>
          <a:xfrm>
            <a:off x="6948648" y="1044527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6" name="PROTECTION ADAPTÉE"/>
          <p:cNvSpPr/>
          <p:nvPr/>
        </p:nvSpPr>
        <p:spPr>
          <a:xfrm>
            <a:off x="4241907" y="1478844"/>
            <a:ext cx="5057635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PROTECTION ADAPTÉE</a:t>
            </a:r>
          </a:p>
        </p:txBody>
      </p:sp>
      <p:sp>
        <p:nvSpPr>
          <p:cNvPr id="397" name="Ligne"/>
          <p:cNvSpPr/>
          <p:nvPr/>
        </p:nvSpPr>
        <p:spPr>
          <a:xfrm flipH="1">
            <a:off x="4712714" y="2372144"/>
            <a:ext cx="1020939" cy="812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8" name="TOTALE"/>
          <p:cNvSpPr/>
          <p:nvPr/>
        </p:nvSpPr>
        <p:spPr>
          <a:xfrm>
            <a:off x="2729916" y="3007882"/>
            <a:ext cx="1746533" cy="745844"/>
          </a:xfrm>
          <a:prstGeom prst="roundRect">
            <a:avLst>
              <a:gd name="adj" fmla="val 25542"/>
            </a:avLst>
          </a:prstGeom>
          <a:solidFill>
            <a:schemeClr val="accent1">
              <a:lumOff val="-135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t>TOTALE</a:t>
            </a:r>
          </a:p>
        </p:txBody>
      </p:sp>
      <p:sp>
        <p:nvSpPr>
          <p:cNvPr id="399" name="CLAQUES DANS LE DOS EFFICACES??"/>
          <p:cNvSpPr/>
          <p:nvPr/>
        </p:nvSpPr>
        <p:spPr>
          <a:xfrm>
            <a:off x="2227745" y="4536920"/>
            <a:ext cx="2236189" cy="1152032"/>
          </a:xfrm>
          <a:prstGeom prst="roundRect">
            <a:avLst>
              <a:gd name="adj" fmla="val 1987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t>CLAQUES DANS LE DOS EFFICACES??</a:t>
            </a:r>
          </a:p>
        </p:txBody>
      </p:sp>
      <p:sp>
        <p:nvSpPr>
          <p:cNvPr id="400" name="Ligne"/>
          <p:cNvSpPr/>
          <p:nvPr/>
        </p:nvSpPr>
        <p:spPr>
          <a:xfrm>
            <a:off x="3345839" y="5774311"/>
            <a:ext cx="1" cy="5842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1" name="COMPRESSIONS ABDOMINALES OU THORACIQUES EFFICACES??"/>
          <p:cNvSpPr/>
          <p:nvPr/>
        </p:nvSpPr>
        <p:spPr>
          <a:xfrm>
            <a:off x="2110975" y="6385285"/>
            <a:ext cx="2469728" cy="2222501"/>
          </a:xfrm>
          <a:prstGeom prst="roundRect">
            <a:avLst>
              <a:gd name="adj" fmla="val 12696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t>COMPRESSIONS ABDOMINALES OU THORACIQUES EFFICACES??</a:t>
            </a:r>
          </a:p>
        </p:txBody>
      </p:sp>
      <p:sp>
        <p:nvSpPr>
          <p:cNvPr id="402" name="NON"/>
          <p:cNvSpPr txBox="1"/>
          <p:nvPr/>
        </p:nvSpPr>
        <p:spPr>
          <a:xfrm>
            <a:off x="3496690" y="5762385"/>
            <a:ext cx="80314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403" name="OUI"/>
          <p:cNvSpPr txBox="1"/>
          <p:nvPr/>
        </p:nvSpPr>
        <p:spPr>
          <a:xfrm>
            <a:off x="4737648" y="4646270"/>
            <a:ext cx="66720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404" name="OUI"/>
          <p:cNvSpPr txBox="1"/>
          <p:nvPr/>
        </p:nvSpPr>
        <p:spPr>
          <a:xfrm>
            <a:off x="4737648" y="6887567"/>
            <a:ext cx="66720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405" name="Ligne"/>
          <p:cNvSpPr/>
          <p:nvPr/>
        </p:nvSpPr>
        <p:spPr>
          <a:xfrm flipH="1">
            <a:off x="5484369" y="5140835"/>
            <a:ext cx="1" cy="356298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6" name="Ligne"/>
          <p:cNvSpPr/>
          <p:nvPr/>
        </p:nvSpPr>
        <p:spPr>
          <a:xfrm>
            <a:off x="4660458" y="5112936"/>
            <a:ext cx="82158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7" name="Ligne"/>
          <p:cNvSpPr/>
          <p:nvPr/>
        </p:nvSpPr>
        <p:spPr>
          <a:xfrm>
            <a:off x="4660458" y="7423525"/>
            <a:ext cx="82158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8" name="Ligne"/>
          <p:cNvSpPr/>
          <p:nvPr/>
        </p:nvSpPr>
        <p:spPr>
          <a:xfrm flipH="1">
            <a:off x="1305098" y="5006785"/>
            <a:ext cx="1" cy="251631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9" name="NON"/>
          <p:cNvSpPr txBox="1"/>
          <p:nvPr/>
        </p:nvSpPr>
        <p:spPr>
          <a:xfrm>
            <a:off x="1397224" y="5792873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410" name="Ligne"/>
          <p:cNvSpPr/>
          <p:nvPr/>
        </p:nvSpPr>
        <p:spPr>
          <a:xfrm>
            <a:off x="1270202" y="5025677"/>
            <a:ext cx="82657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1" name="Ligne"/>
          <p:cNvSpPr/>
          <p:nvPr/>
        </p:nvSpPr>
        <p:spPr>
          <a:xfrm>
            <a:off x="1272987" y="7496535"/>
            <a:ext cx="75823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2" name="MISE AU REPOS / AVIS MEDICAL / SURVEILLER"/>
          <p:cNvSpPr/>
          <p:nvPr/>
        </p:nvSpPr>
        <p:spPr>
          <a:xfrm>
            <a:off x="3578263" y="8775976"/>
            <a:ext cx="8341643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t>MISE AU REPOS / AVIS MEDICAL / SURVEILLER</a:t>
            </a:r>
          </a:p>
        </p:txBody>
      </p:sp>
      <p:sp>
        <p:nvSpPr>
          <p:cNvPr id="413" name="Ligne"/>
          <p:cNvSpPr/>
          <p:nvPr/>
        </p:nvSpPr>
        <p:spPr>
          <a:xfrm>
            <a:off x="7809094" y="2372703"/>
            <a:ext cx="1022563" cy="76644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4" name="PARTIELLE"/>
          <p:cNvSpPr/>
          <p:nvPr/>
        </p:nvSpPr>
        <p:spPr>
          <a:xfrm>
            <a:off x="9067107" y="3007882"/>
            <a:ext cx="2151945" cy="745844"/>
          </a:xfrm>
          <a:prstGeom prst="roundRect">
            <a:avLst>
              <a:gd name="adj" fmla="val 25542"/>
            </a:avLst>
          </a:prstGeom>
          <a:solidFill>
            <a:schemeClr val="accent1">
              <a:lumOff val="-135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t>PARTIELLE</a:t>
            </a:r>
          </a:p>
        </p:txBody>
      </p:sp>
      <p:sp>
        <p:nvSpPr>
          <p:cNvPr id="415" name="INSTALLER « TOUSSEZ »"/>
          <p:cNvSpPr/>
          <p:nvPr/>
        </p:nvSpPr>
        <p:spPr>
          <a:xfrm>
            <a:off x="9417443" y="4686060"/>
            <a:ext cx="2263670" cy="1270001"/>
          </a:xfrm>
          <a:prstGeom prst="roundRect">
            <a:avLst>
              <a:gd name="adj" fmla="val 1500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INSTALLER « TOUSSEZ »</a:t>
            </a:r>
          </a:p>
        </p:txBody>
      </p:sp>
      <p:sp>
        <p:nvSpPr>
          <p:cNvPr id="416" name="Ligne"/>
          <p:cNvSpPr/>
          <p:nvPr/>
        </p:nvSpPr>
        <p:spPr>
          <a:xfrm>
            <a:off x="10356378" y="6091336"/>
            <a:ext cx="1" cy="251631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7" name="Ligne"/>
          <p:cNvSpPr/>
          <p:nvPr/>
        </p:nvSpPr>
        <p:spPr>
          <a:xfrm>
            <a:off x="3457750" y="3855717"/>
            <a:ext cx="1" cy="60777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8" name="Ligne"/>
          <p:cNvSpPr/>
          <p:nvPr/>
        </p:nvSpPr>
        <p:spPr>
          <a:xfrm>
            <a:off x="10356378" y="3958376"/>
            <a:ext cx="1" cy="60777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1" animBg="1" advAuto="0"/>
      <p:bldP spid="395" grpId="2" animBg="1" advAuto="0"/>
      <p:bldP spid="396" grpId="3" animBg="1" advAuto="0"/>
      <p:bldP spid="397" grpId="5" animBg="1" advAuto="0"/>
      <p:bldP spid="398" grpId="4" animBg="1" advAuto="0"/>
      <p:bldP spid="399" grpId="7" animBg="1" advAuto="0"/>
      <p:bldP spid="400" grpId="12" animBg="1" advAuto="0"/>
      <p:bldP spid="401" grpId="13" animBg="1" advAuto="0"/>
      <p:bldP spid="402" grpId="14" animBg="1" advAuto="0"/>
      <p:bldP spid="403" grpId="8" animBg="1" advAuto="0"/>
      <p:bldP spid="404" grpId="15" animBg="1" advAuto="0"/>
      <p:bldP spid="405" grpId="9" animBg="1" advAuto="0"/>
      <p:bldP spid="406" grpId="10" animBg="1" advAuto="0"/>
      <p:bldP spid="407" grpId="16" animBg="1" advAuto="0"/>
      <p:bldP spid="408" grpId="18" animBg="1" advAuto="0"/>
      <p:bldP spid="409" grpId="17" animBg="1" advAuto="0"/>
      <p:bldP spid="410" grpId="19" animBg="1" advAuto="0"/>
      <p:bldP spid="411" grpId="20" animBg="1" advAuto="0"/>
      <p:bldP spid="412" grpId="11" animBg="1" advAuto="0"/>
      <p:bldP spid="413" grpId="21" animBg="1" advAuto="0"/>
      <p:bldP spid="414" grpId="22" animBg="1" advAuto="0"/>
      <p:bldP spid="415" grpId="23" animBg="1" advAuto="0"/>
      <p:bldP spid="416" grpId="25" animBg="1" advAuto="0"/>
      <p:bldP spid="417" grpId="6" animBg="1" advAuto="0"/>
      <p:bldP spid="418" grpId="24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Macintosh PowerPoint</Application>
  <PresentationFormat>Personnalisé</PresentationFormat>
  <Paragraphs>105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michel platini</cp:lastModifiedBy>
  <cp:revision>1</cp:revision>
  <dcterms:modified xsi:type="dcterms:W3CDTF">2020-11-08T10:39:00Z</dcterms:modified>
</cp:coreProperties>
</file>